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431" r:id="rId3"/>
    <p:sldId id="493" r:id="rId4"/>
    <p:sldId id="507" r:id="rId5"/>
    <p:sldId id="497" r:id="rId6"/>
    <p:sldId id="494" r:id="rId7"/>
    <p:sldId id="495" r:id="rId8"/>
    <p:sldId id="496" r:id="rId9"/>
    <p:sldId id="467" r:id="rId10"/>
    <p:sldId id="505" r:id="rId11"/>
    <p:sldId id="447" r:id="rId12"/>
    <p:sldId id="491" r:id="rId13"/>
    <p:sldId id="448" r:id="rId14"/>
    <p:sldId id="490" r:id="rId15"/>
    <p:sldId id="462" r:id="rId16"/>
    <p:sldId id="450" r:id="rId17"/>
    <p:sldId id="449" r:id="rId18"/>
    <p:sldId id="456" r:id="rId19"/>
    <p:sldId id="455" r:id="rId20"/>
    <p:sldId id="457" r:id="rId21"/>
    <p:sldId id="430" r:id="rId22"/>
    <p:sldId id="451" r:id="rId23"/>
    <p:sldId id="458" r:id="rId24"/>
    <p:sldId id="452" r:id="rId25"/>
    <p:sldId id="463" r:id="rId26"/>
    <p:sldId id="460" r:id="rId27"/>
    <p:sldId id="461" r:id="rId28"/>
    <p:sldId id="465" r:id="rId29"/>
    <p:sldId id="466" r:id="rId30"/>
    <p:sldId id="506" r:id="rId31"/>
    <p:sldId id="459" r:id="rId32"/>
    <p:sldId id="394" r:id="rId33"/>
    <p:sldId id="464" r:id="rId34"/>
    <p:sldId id="468" r:id="rId35"/>
    <p:sldId id="469" r:id="rId36"/>
    <p:sldId id="396" r:id="rId37"/>
    <p:sldId id="470" r:id="rId38"/>
    <p:sldId id="471" r:id="rId39"/>
    <p:sldId id="472" r:id="rId40"/>
    <p:sldId id="416" r:id="rId41"/>
    <p:sldId id="404" r:id="rId42"/>
    <p:sldId id="475" r:id="rId43"/>
    <p:sldId id="476" r:id="rId44"/>
    <p:sldId id="477" r:id="rId45"/>
    <p:sldId id="478" r:id="rId46"/>
    <p:sldId id="434" r:id="rId47"/>
    <p:sldId id="482" r:id="rId48"/>
    <p:sldId id="484" r:id="rId49"/>
    <p:sldId id="411" r:id="rId50"/>
    <p:sldId id="414" r:id="rId51"/>
    <p:sldId id="418" r:id="rId52"/>
    <p:sldId id="500" r:id="rId53"/>
    <p:sldId id="504" r:id="rId54"/>
    <p:sldId id="481" r:id="rId55"/>
    <p:sldId id="442" r:id="rId56"/>
    <p:sldId id="485" r:id="rId57"/>
    <p:sldId id="486" r:id="rId58"/>
    <p:sldId id="487" r:id="rId59"/>
    <p:sldId id="488" r:id="rId60"/>
    <p:sldId id="489" r:id="rId61"/>
    <p:sldId id="439" r:id="rId62"/>
    <p:sldId id="440" r:id="rId63"/>
    <p:sldId id="441" r:id="rId64"/>
    <p:sldId id="443" r:id="rId65"/>
    <p:sldId id="508" r:id="rId66"/>
    <p:sldId id="509" r:id="rId67"/>
    <p:sldId id="499" r:id="rId68"/>
    <p:sldId id="49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6255-E05D-4E89-B9CD-594FC040AD65}" v="143" dt="2025-01-24T21:08:18.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67" autoAdjust="0"/>
  </p:normalViewPr>
  <p:slideViewPr>
    <p:cSldViewPr snapToGrid="0">
      <p:cViewPr>
        <p:scale>
          <a:sx n="100" d="100"/>
          <a:sy n="100" d="100"/>
        </p:scale>
        <p:origin x="370"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ldChg>
      <pc:sldChg chg="addSp delSp modSp add mod chgLayout">
        <pc:chgData name="Weifeng Xu" userId="e7aed605-a3dd-4d5a-a692-a87037af107b" providerId="ADAL" clId="{2DF50834-70B7-4792-8287-7E44FACC55EB}" dt="2021-06-27T00:54:00.122" v="1673" actId="6264"/>
        <pc:sldMkLst>
          <pc:docMk/>
          <pc:sldMk cId="1030962794" sldId="395"/>
        </pc:sldMkLst>
      </pc:sldChg>
      <pc:sldChg chg="addSp delSp modSp add mod chgLayout">
        <pc:chgData name="Weifeng Xu" userId="e7aed605-a3dd-4d5a-a692-a87037af107b" providerId="ADAL" clId="{2DF50834-70B7-4792-8287-7E44FACC55EB}" dt="2021-06-27T00:54:00.122" v="1673" actId="6264"/>
        <pc:sldMkLst>
          <pc:docMk/>
          <pc:sldMk cId="1635951812" sldId="396"/>
        </pc:sldMkLst>
      </pc:sldChg>
      <pc:sldChg chg="delSp add mod chgLayout">
        <pc:chgData name="Weifeng Xu" userId="e7aed605-a3dd-4d5a-a692-a87037af107b" providerId="ADAL" clId="{2DF50834-70B7-4792-8287-7E44FACC55EB}" dt="2021-06-27T00:53:30.358" v="1663" actId="6264"/>
        <pc:sldMkLst>
          <pc:docMk/>
          <pc:sldMk cId="3476957671" sldId="397"/>
        </pc:sldMkLst>
      </pc:sldChg>
      <pc:sldChg chg="addSp delSp modSp add mod chgLayout">
        <pc:chgData name="Weifeng Xu" userId="e7aed605-a3dd-4d5a-a692-a87037af107b" providerId="ADAL" clId="{2DF50834-70B7-4792-8287-7E44FACC55EB}" dt="2021-06-27T00:54:00.122" v="1673" actId="6264"/>
        <pc:sldMkLst>
          <pc:docMk/>
          <pc:sldMk cId="837580508" sldId="398"/>
        </pc:sldMkLst>
      </pc:sldChg>
      <pc:sldChg chg="addSp delSp modSp add mod chgLayout">
        <pc:chgData name="Weifeng Xu" userId="e7aed605-a3dd-4d5a-a692-a87037af107b" providerId="ADAL" clId="{2DF50834-70B7-4792-8287-7E44FACC55EB}" dt="2021-06-27T00:54:00.122" v="1673" actId="6264"/>
        <pc:sldMkLst>
          <pc:docMk/>
          <pc:sldMk cId="775249280" sldId="399"/>
        </pc:sldMkLst>
      </pc:sldChg>
      <pc:sldChg chg="addSp delSp modSp add mod chgLayout">
        <pc:chgData name="Weifeng Xu" userId="e7aed605-a3dd-4d5a-a692-a87037af107b" providerId="ADAL" clId="{2DF50834-70B7-4792-8287-7E44FACC55EB}" dt="2021-06-27T00:54:00.122" v="1673" actId="6264"/>
        <pc:sldMkLst>
          <pc:docMk/>
          <pc:sldMk cId="614667185" sldId="400"/>
        </pc:sldMkLst>
      </pc:sldChg>
      <pc:sldChg chg="addSp delSp modSp add mod chgLayout">
        <pc:chgData name="Weifeng Xu" userId="e7aed605-a3dd-4d5a-a692-a87037af107b" providerId="ADAL" clId="{2DF50834-70B7-4792-8287-7E44FACC55EB}" dt="2021-06-27T00:54:00.122" v="1673" actId="6264"/>
        <pc:sldMkLst>
          <pc:docMk/>
          <pc:sldMk cId="3582893092" sldId="401"/>
        </pc:sldMkLst>
      </pc:sldChg>
      <pc:sldChg chg="addSp delSp modSp add mod chgLayout">
        <pc:chgData name="Weifeng Xu" userId="e7aed605-a3dd-4d5a-a692-a87037af107b" providerId="ADAL" clId="{2DF50834-70B7-4792-8287-7E44FACC55EB}" dt="2021-06-27T00:54:00.122" v="1673" actId="6264"/>
        <pc:sldMkLst>
          <pc:docMk/>
          <pc:sldMk cId="819433619" sldId="402"/>
        </pc:sldMkLst>
      </pc:sldChg>
      <pc:sldChg chg="addSp delSp modSp add mod chgLayout">
        <pc:chgData name="Weifeng Xu" userId="e7aed605-a3dd-4d5a-a692-a87037af107b" providerId="ADAL" clId="{2DF50834-70B7-4792-8287-7E44FACC55EB}" dt="2021-06-27T00:54:00.122" v="1673" actId="6264"/>
        <pc:sldMkLst>
          <pc:docMk/>
          <pc:sldMk cId="39788097" sldId="403"/>
        </pc:sldMkLst>
      </pc:sldChg>
      <pc:sldChg chg="addSp delSp modSp add mod chgLayout">
        <pc:chgData name="Weifeng Xu" userId="e7aed605-a3dd-4d5a-a692-a87037af107b" providerId="ADAL" clId="{2DF50834-70B7-4792-8287-7E44FACC55EB}" dt="2021-06-27T00:54:00.122" v="1673" actId="6264"/>
        <pc:sldMkLst>
          <pc:docMk/>
          <pc:sldMk cId="3665038014" sldId="404"/>
        </pc:sldMkLst>
      </pc:sldChg>
      <pc:sldChg chg="addSp delSp modSp add mod chgLayout">
        <pc:chgData name="Weifeng Xu" userId="e7aed605-a3dd-4d5a-a692-a87037af107b" providerId="ADAL" clId="{2DF50834-70B7-4792-8287-7E44FACC55EB}" dt="2021-06-27T00:54:00.122" v="1673" actId="6264"/>
        <pc:sldMkLst>
          <pc:docMk/>
          <pc:sldMk cId="464350271" sldId="405"/>
        </pc:sldMkLst>
      </pc:sldChg>
      <pc:sldChg chg="addSp delSp modSp add mod chgLayout">
        <pc:chgData name="Weifeng Xu" userId="e7aed605-a3dd-4d5a-a692-a87037af107b" providerId="ADAL" clId="{2DF50834-70B7-4792-8287-7E44FACC55EB}" dt="2021-06-27T00:54:00.122" v="1673" actId="6264"/>
        <pc:sldMkLst>
          <pc:docMk/>
          <pc:sldMk cId="2093752077" sldId="406"/>
        </pc:sldMkLst>
      </pc:sldChg>
      <pc:sldChg chg="addSp delSp modSp add mod chgLayout">
        <pc:chgData name="Weifeng Xu" userId="e7aed605-a3dd-4d5a-a692-a87037af107b" providerId="ADAL" clId="{2DF50834-70B7-4792-8287-7E44FACC55EB}" dt="2021-06-27T00:54:00.122" v="1673" actId="6264"/>
        <pc:sldMkLst>
          <pc:docMk/>
          <pc:sldMk cId="1972666229" sldId="407"/>
        </pc:sldMkLst>
      </pc:sldChg>
      <pc:sldChg chg="addSp delSp modSp add mod chgLayout">
        <pc:chgData name="Weifeng Xu" userId="e7aed605-a3dd-4d5a-a692-a87037af107b" providerId="ADAL" clId="{2DF50834-70B7-4792-8287-7E44FACC55EB}" dt="2021-06-27T00:54:00.122" v="1673" actId="6264"/>
        <pc:sldMkLst>
          <pc:docMk/>
          <pc:sldMk cId="2980641166" sldId="408"/>
        </pc:sldMkLst>
      </pc:sldChg>
      <pc:sldChg chg="addSp delSp modSp add mod chgLayout">
        <pc:chgData name="Weifeng Xu" userId="e7aed605-a3dd-4d5a-a692-a87037af107b" providerId="ADAL" clId="{2DF50834-70B7-4792-8287-7E44FACC55EB}" dt="2021-06-27T00:54:00.122" v="1673" actId="6264"/>
        <pc:sldMkLst>
          <pc:docMk/>
          <pc:sldMk cId="3277870470" sldId="409"/>
        </pc:sldMkLst>
      </pc:sldChg>
      <pc:sldChg chg="addSp delSp modSp add del mod chgLayout">
        <pc:chgData name="Weifeng Xu" userId="e7aed605-a3dd-4d5a-a692-a87037af107b" providerId="ADAL" clId="{2DF50834-70B7-4792-8287-7E44FACC55EB}" dt="2021-06-27T00:54:00.122" v="1673" actId="6264"/>
        <pc:sldMkLst>
          <pc:docMk/>
          <pc:sldMk cId="2489270501" sldId="411"/>
        </pc:sldMkLst>
      </pc:sldChg>
      <pc:sldChg chg="addSp delSp modSp add mod chgLayout">
        <pc:chgData name="Weifeng Xu" userId="e7aed605-a3dd-4d5a-a692-a87037af107b" providerId="ADAL" clId="{2DF50834-70B7-4792-8287-7E44FACC55EB}" dt="2021-06-27T00:54:00.122" v="1673" actId="6264"/>
        <pc:sldMkLst>
          <pc:docMk/>
          <pc:sldMk cId="3881480386" sldId="413"/>
        </pc:sldMkLst>
      </pc:sldChg>
      <pc:sldChg chg="addSp delSp modSp add mod chgLayout">
        <pc:chgData name="Weifeng Xu" userId="e7aed605-a3dd-4d5a-a692-a87037af107b" providerId="ADAL" clId="{2DF50834-70B7-4792-8287-7E44FACC55EB}" dt="2021-06-27T00:54:00.122" v="1673" actId="6264"/>
        <pc:sldMkLst>
          <pc:docMk/>
          <pc:sldMk cId="3118374455" sldId="414"/>
        </pc:sldMkLst>
      </pc:sldChg>
      <pc:sldChg chg="addSp delSp modSp add mod chgLayout">
        <pc:chgData name="Weifeng Xu" userId="e7aed605-a3dd-4d5a-a692-a87037af107b" providerId="ADAL" clId="{2DF50834-70B7-4792-8287-7E44FACC55EB}" dt="2021-06-27T00:54:00.122" v="1673" actId="6264"/>
        <pc:sldMkLst>
          <pc:docMk/>
          <pc:sldMk cId="214186708" sldId="415"/>
        </pc:sldMkLst>
      </pc:sldChg>
      <pc:sldChg chg="addSp delSp modSp add mod chgLayout">
        <pc:chgData name="Weifeng Xu" userId="e7aed605-a3dd-4d5a-a692-a87037af107b" providerId="ADAL" clId="{2DF50834-70B7-4792-8287-7E44FACC55EB}" dt="2021-06-27T00:54:00.122" v="1673" actId="6264"/>
        <pc:sldMkLst>
          <pc:docMk/>
          <pc:sldMk cId="4266318337" sldId="416"/>
        </pc:sldMkLst>
      </pc:sldChg>
      <pc:sldChg chg="addSp delSp modSp add mod chgLayout">
        <pc:chgData name="Weifeng Xu" userId="e7aed605-a3dd-4d5a-a692-a87037af107b" providerId="ADAL" clId="{2DF50834-70B7-4792-8287-7E44FACC55EB}" dt="2021-06-27T00:54:00.122" v="1673" actId="6264"/>
        <pc:sldMkLst>
          <pc:docMk/>
          <pc:sldMk cId="1453023660" sldId="417"/>
        </pc:sldMkLst>
      </pc:sldChg>
      <pc:sldChg chg="addSp delSp modSp add mod chgLayout">
        <pc:chgData name="Weifeng Xu" userId="e7aed605-a3dd-4d5a-a692-a87037af107b" providerId="ADAL" clId="{2DF50834-70B7-4792-8287-7E44FACC55EB}" dt="2021-06-27T00:54:00.122" v="1673" actId="6264"/>
        <pc:sldMkLst>
          <pc:docMk/>
          <pc:sldMk cId="4247754591" sldId="418"/>
        </pc:sldMkLst>
      </pc:sldChg>
      <pc:sldChg chg="addSp delSp modSp new mod chgLayout">
        <pc:chgData name="Weifeng Xu" userId="e7aed605-a3dd-4d5a-a692-a87037af107b" providerId="ADAL" clId="{2DF50834-70B7-4792-8287-7E44FACC55EB}" dt="2021-06-27T00:54:00.122" v="1673" actId="6264"/>
        <pc:sldMkLst>
          <pc:docMk/>
          <pc:sldMk cId="1871513867" sldId="419"/>
        </pc:sldMkLst>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ldChg>
      <pc:sldChg chg="addSp delSp modSp add mod chgLayout">
        <pc:chgData name="Weifeng Xu" userId="e7aed605-a3dd-4d5a-a692-a87037af107b" providerId="ADAL" clId="{2DF50834-70B7-4792-8287-7E44FACC55EB}" dt="2021-06-27T00:54:00.122" v="1673" actId="6264"/>
        <pc:sldMkLst>
          <pc:docMk/>
          <pc:sldMk cId="1881823739" sldId="423"/>
        </pc:sldMkLst>
      </pc:sldChg>
      <pc:sldChg chg="modSp new del mod">
        <pc:chgData name="Weifeng Xu" userId="e7aed605-a3dd-4d5a-a692-a87037af107b" providerId="ADAL" clId="{2DF50834-70B7-4792-8287-7E44FACC55EB}" dt="2021-06-26T00:55:30.187" v="1172" actId="47"/>
        <pc:sldMkLst>
          <pc:docMk/>
          <pc:sldMk cId="1470109627" sldId="424"/>
        </pc:sldMkLst>
      </pc:sldChg>
      <pc:sldChg chg="addSp delSp modSp new mod chgLayout">
        <pc:chgData name="Weifeng Xu" userId="e7aed605-a3dd-4d5a-a692-a87037af107b" providerId="ADAL" clId="{2DF50834-70B7-4792-8287-7E44FACC55EB}" dt="2021-06-27T00:54:00.122" v="1673" actId="6264"/>
        <pc:sldMkLst>
          <pc:docMk/>
          <pc:sldMk cId="3519466523" sldId="424"/>
        </pc:sldMkLst>
      </pc:sldChg>
      <pc:sldChg chg="addSp delSp modSp new mod chgLayout">
        <pc:chgData name="Weifeng Xu" userId="e7aed605-a3dd-4d5a-a692-a87037af107b" providerId="ADAL" clId="{2DF50834-70B7-4792-8287-7E44FACC55EB}" dt="2021-06-27T00:54:00.122" v="1673" actId="6264"/>
        <pc:sldMkLst>
          <pc:docMk/>
          <pc:sldMk cId="2940456927" sldId="425"/>
        </pc:sldMkLst>
      </pc:sldChg>
      <pc:sldChg chg="addSp delSp modSp new mod chgLayout">
        <pc:chgData name="Weifeng Xu" userId="e7aed605-a3dd-4d5a-a692-a87037af107b" providerId="ADAL" clId="{2DF50834-70B7-4792-8287-7E44FACC55EB}" dt="2021-06-27T00:54:00.122" v="1673" actId="6264"/>
        <pc:sldMkLst>
          <pc:docMk/>
          <pc:sldMk cId="3876190788" sldId="426"/>
        </pc:sldMkLst>
      </pc:sldChg>
      <pc:sldChg chg="addSp delSp modSp new mod ord chgLayout">
        <pc:chgData name="Weifeng Xu" userId="e7aed605-a3dd-4d5a-a692-a87037af107b" providerId="ADAL" clId="{2DF50834-70B7-4792-8287-7E44FACC55EB}" dt="2021-06-27T01:12:15.231" v="1756"/>
        <pc:sldMkLst>
          <pc:docMk/>
          <pc:sldMk cId="2709397411" sldId="427"/>
        </pc:sldMkLst>
      </pc:sldChg>
      <pc:sldChg chg="addSp delSp modSp new mod chgLayout">
        <pc:chgData name="Weifeng Xu" userId="e7aed605-a3dd-4d5a-a692-a87037af107b" providerId="ADAL" clId="{2DF50834-70B7-4792-8287-7E44FACC55EB}" dt="2021-06-27T00:54:00.122" v="1673" actId="6264"/>
        <pc:sldMkLst>
          <pc:docMk/>
          <pc:sldMk cId="647302650" sldId="428"/>
        </pc:sldMkLst>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ldChg>
      <pc:sldChg chg="addSp delSp modSp new mod chgLayout">
        <pc:chgData name="Weifeng Xu" userId="e7aed605-a3dd-4d5a-a692-a87037af107b" providerId="ADAL" clId="{2DF50834-70B7-4792-8287-7E44FACC55EB}" dt="2021-06-27T12:23:44.642" v="2091" actId="20577"/>
        <pc:sldMkLst>
          <pc:docMk/>
          <pc:sldMk cId="593614233" sldId="431"/>
        </pc:sldMkLst>
      </pc:sldChg>
      <pc:sldChg chg="addSp delSp modSp new mod chgLayout">
        <pc:chgData name="Weifeng Xu" userId="e7aed605-a3dd-4d5a-a692-a87037af107b" providerId="ADAL" clId="{2DF50834-70B7-4792-8287-7E44FACC55EB}" dt="2021-06-27T00:54:00.122" v="1673" actId="6264"/>
        <pc:sldMkLst>
          <pc:docMk/>
          <pc:sldMk cId="996485528" sldId="432"/>
        </pc:sldMkLst>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ldChg>
      <pc:sldChg chg="addSp modSp new mod">
        <pc:chgData name="Weifeng Xu" userId="e7aed605-a3dd-4d5a-a692-a87037af107b" providerId="ADAL" clId="{2DF50834-70B7-4792-8287-7E44FACC55EB}" dt="2021-06-27T01:41:00.419" v="1944" actId="20577"/>
        <pc:sldMkLst>
          <pc:docMk/>
          <pc:sldMk cId="3503932430" sldId="436"/>
        </pc:sldMkLst>
      </pc:sldChg>
      <pc:sldChg chg="addSp delSp modSp new mod">
        <pc:chgData name="Weifeng Xu" userId="e7aed605-a3dd-4d5a-a692-a87037af107b" providerId="ADAL" clId="{2DF50834-70B7-4792-8287-7E44FACC55EB}" dt="2021-06-27T01:41:16.603" v="1962" actId="20577"/>
        <pc:sldMkLst>
          <pc:docMk/>
          <pc:sldMk cId="1984469485" sldId="437"/>
        </pc:sldMkLst>
      </pc:sldChg>
      <pc:sldChg chg="addSp modSp new mod modNotesTx">
        <pc:chgData name="Weifeng Xu" userId="e7aed605-a3dd-4d5a-a692-a87037af107b" providerId="ADAL" clId="{2DF50834-70B7-4792-8287-7E44FACC55EB}" dt="2021-06-27T01:42:20.128" v="1966" actId="14100"/>
        <pc:sldMkLst>
          <pc:docMk/>
          <pc:sldMk cId="4198334412" sldId="438"/>
        </pc:sldMkLst>
      </pc:sldChg>
      <pc:sldChg chg="addSp modSp new mod modNotesTx">
        <pc:chgData name="Weifeng Xu" userId="e7aed605-a3dd-4d5a-a692-a87037af107b" providerId="ADAL" clId="{2DF50834-70B7-4792-8287-7E44FACC55EB}" dt="2021-06-27T01:45:55.971" v="1971" actId="1076"/>
        <pc:sldMkLst>
          <pc:docMk/>
          <pc:sldMk cId="4192281943" sldId="439"/>
        </pc:sldMkLst>
      </pc:sldChg>
      <pc:sldChg chg="addSp modSp new mod">
        <pc:chgData name="Weifeng Xu" userId="e7aed605-a3dd-4d5a-a692-a87037af107b" providerId="ADAL" clId="{2DF50834-70B7-4792-8287-7E44FACC55EB}" dt="2021-06-27T01:47:33.949" v="2031" actId="1076"/>
        <pc:sldMkLst>
          <pc:docMk/>
          <pc:sldMk cId="3098642995" sldId="440"/>
        </pc:sldMkLst>
      </pc:sldChg>
      <pc:sldChg chg="addSp modSp new mod">
        <pc:chgData name="Weifeng Xu" userId="e7aed605-a3dd-4d5a-a692-a87037af107b" providerId="ADAL" clId="{2DF50834-70B7-4792-8287-7E44FACC55EB}" dt="2021-06-27T01:55:21.260" v="2063" actId="14100"/>
        <pc:sldMkLst>
          <pc:docMk/>
          <pc:sldMk cId="3265397422" sldId="441"/>
        </pc:sldMkLst>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ldChg>
      <pc:sldChg chg="addSp modSp new mod">
        <pc:chgData name="Weifeng Xu" userId="e7aed605-a3dd-4d5a-a692-a87037af107b" providerId="ADAL" clId="{2DF50834-70B7-4792-8287-7E44FACC55EB}" dt="2021-06-27T14:09:05.312" v="2218" actId="1076"/>
        <pc:sldMkLst>
          <pc:docMk/>
          <pc:sldMk cId="2290480652" sldId="444"/>
        </pc:sldMkLst>
      </pc:sldChg>
      <pc:sldChg chg="addSp modSp new mod modNotesTx">
        <pc:chgData name="Weifeng Xu" userId="e7aed605-a3dd-4d5a-a692-a87037af107b" providerId="ADAL" clId="{2DF50834-70B7-4792-8287-7E44FACC55EB}" dt="2021-06-27T14:29:01.031" v="2277" actId="1076"/>
        <pc:sldMkLst>
          <pc:docMk/>
          <pc:sldMk cId="1737777844" sldId="445"/>
        </pc:sldMkLst>
      </pc:sldChg>
      <pc:sldChg chg="addSp modSp new mod">
        <pc:chgData name="Weifeng Xu" userId="e7aed605-a3dd-4d5a-a692-a87037af107b" providerId="ADAL" clId="{2DF50834-70B7-4792-8287-7E44FACC55EB}" dt="2021-06-27T14:32:54.680" v="2383" actId="114"/>
        <pc:sldMkLst>
          <pc:docMk/>
          <pc:sldMk cId="2625291343" sldId="446"/>
        </pc:sldMkLst>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7-01T14:00:12.049" v="2761" actId="20577"/>
      <pc:docMkLst>
        <pc:docMk/>
      </pc:docMkLst>
      <pc:sldChg chg="addSp modSp mod">
        <pc:chgData name="Weifeng Xu" userId="e7aed605-a3dd-4d5a-a692-a87037af107b" providerId="ADAL" clId="{6B4374A3-947E-4054-9ED4-BE3C4EABE410}" dt="2021-06-30T18:34:09.069" v="2654" actId="1076"/>
        <pc:sldMkLst>
          <pc:docMk/>
          <pc:sldMk cId="1325061211" sldId="256"/>
        </pc:sldMkLst>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addSp delSp modSp mod">
        <pc:chgData name="Weifeng Xu" userId="e7aed605-a3dd-4d5a-a692-a87037af107b" providerId="ADAL" clId="{6B4374A3-947E-4054-9ED4-BE3C4EABE410}" dt="2021-06-30T18:46:35.791" v="2670" actId="6549"/>
        <pc:sldMkLst>
          <pc:docMk/>
          <pc:sldMk cId="593614233" sldId="431"/>
        </pc:sldMkLst>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ldChg>
      <pc:sldChg chg="modSp add mod">
        <pc:chgData name="Weifeng Xu" userId="e7aed605-a3dd-4d5a-a692-a87037af107b" providerId="ADAL" clId="{6B4374A3-947E-4054-9ED4-BE3C4EABE410}" dt="2021-06-28T19:33:41.915" v="2642" actId="1076"/>
        <pc:sldMkLst>
          <pc:docMk/>
          <pc:sldMk cId="177244511" sldId="443"/>
        </pc:sldMkLst>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30T18:46:41.437" v="2673" actId="20577"/>
        <pc:sldMkLst>
          <pc:docMk/>
          <pc:sldMk cId="396884143" sldId="447"/>
        </pc:sldMkLst>
      </pc:sldChg>
      <pc:sldChg chg="addSp delSp modSp new mod modClrScheme chgLayout modNotesTx">
        <pc:chgData name="Weifeng Xu" userId="e7aed605-a3dd-4d5a-a692-a87037af107b" providerId="ADAL" clId="{6B4374A3-947E-4054-9ED4-BE3C4EABE410}" dt="2021-07-01T01:23:51.394" v="2723" actId="27636"/>
        <pc:sldMkLst>
          <pc:docMk/>
          <pc:sldMk cId="2623075134" sldId="448"/>
        </pc:sldMkLst>
      </pc:sldChg>
      <pc:sldChg chg="addSp modSp new mod modNotesTx">
        <pc:chgData name="Weifeng Xu" userId="e7aed605-a3dd-4d5a-a692-a87037af107b" providerId="ADAL" clId="{6B4374A3-947E-4054-9ED4-BE3C4EABE410}" dt="2021-06-27T20:00:52.504" v="581" actId="1076"/>
        <pc:sldMkLst>
          <pc:docMk/>
          <pc:sldMk cId="3726437819" sldId="449"/>
        </pc:sldMkLst>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ldChg>
      <pc:sldChg chg="addSp delSp modSp new mod modClrScheme chgLayout">
        <pc:chgData name="Weifeng Xu" userId="e7aed605-a3dd-4d5a-a692-a87037af107b" providerId="ADAL" clId="{6B4374A3-947E-4054-9ED4-BE3C4EABE410}" dt="2021-07-01T02:16:31.156" v="2760" actId="1038"/>
        <pc:sldMkLst>
          <pc:docMk/>
          <pc:sldMk cId="1689162150" sldId="451"/>
        </pc:sldMkLst>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ldChg>
      <pc:sldChg chg="addSp delSp new mod modClrScheme chgLayout">
        <pc:chgData name="Weifeng Xu" userId="e7aed605-a3dd-4d5a-a692-a87037af107b" providerId="ADAL" clId="{6B4374A3-947E-4054-9ED4-BE3C4EABE410}" dt="2021-06-27T20:28:42.844" v="677" actId="22"/>
        <pc:sldMkLst>
          <pc:docMk/>
          <pc:sldMk cId="3068364558" sldId="456"/>
        </pc:sldMkLst>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ldChg>
      <pc:sldChg chg="addSp modSp new mod modClrScheme chgLayout">
        <pc:chgData name="Weifeng Xu" userId="e7aed605-a3dd-4d5a-a692-a87037af107b" providerId="ADAL" clId="{6B4374A3-947E-4054-9ED4-BE3C4EABE410}" dt="2021-07-01T14:00:12.049" v="2761" actId="20577"/>
        <pc:sldMkLst>
          <pc:docMk/>
          <pc:sldMk cId="783190951" sldId="459"/>
        </pc:sldMkLst>
      </pc:sldChg>
      <pc:sldChg chg="modSp new del mod">
        <pc:chgData name="Weifeng Xu" userId="e7aed605-a3dd-4d5a-a692-a87037af107b" providerId="ADAL" clId="{6B4374A3-947E-4054-9ED4-BE3C4EABE410}" dt="2021-06-27T21:16:10.606" v="788" actId="47"/>
        <pc:sldMkLst>
          <pc:docMk/>
          <pc:sldMk cId="810373971" sldId="459"/>
        </pc:sldMkLst>
      </pc:sldChg>
      <pc:sldChg chg="addSp modSp new mod">
        <pc:chgData name="Weifeng Xu" userId="e7aed605-a3dd-4d5a-a692-a87037af107b" providerId="ADAL" clId="{6B4374A3-947E-4054-9ED4-BE3C4EABE410}" dt="2021-06-27T22:05:40.720" v="981" actId="1076"/>
        <pc:sldMkLst>
          <pc:docMk/>
          <pc:sldMk cId="3533845808" sldId="460"/>
        </pc:sldMkLst>
      </pc:sldChg>
      <pc:sldChg chg="addSp modSp new mod ord">
        <pc:chgData name="Weifeng Xu" userId="e7aed605-a3dd-4d5a-a692-a87037af107b" providerId="ADAL" clId="{6B4374A3-947E-4054-9ED4-BE3C4EABE410}" dt="2021-06-28T00:54:35.641" v="1502"/>
        <pc:sldMkLst>
          <pc:docMk/>
          <pc:sldMk cId="982174642" sldId="461"/>
        </pc:sldMkLst>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ldChg>
      <pc:sldChg chg="addSp modSp new mod">
        <pc:chgData name="Weifeng Xu" userId="e7aed605-a3dd-4d5a-a692-a87037af107b" providerId="ADAL" clId="{6B4374A3-947E-4054-9ED4-BE3C4EABE410}" dt="2021-06-28T01:00:52.883" v="1588" actId="20577"/>
        <pc:sldMkLst>
          <pc:docMk/>
          <pc:sldMk cId="1673180284" sldId="465"/>
        </pc:sldMkLst>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ldChg>
      <pc:sldChg chg="addSp modSp new mod">
        <pc:chgData name="Weifeng Xu" userId="e7aed605-a3dd-4d5a-a692-a87037af107b" providerId="ADAL" clId="{6B4374A3-947E-4054-9ED4-BE3C4EABE410}" dt="2021-06-28T01:48:31.334" v="1977" actId="1076"/>
        <pc:sldMkLst>
          <pc:docMk/>
          <pc:sldMk cId="3247576171" sldId="469"/>
        </pc:sldMkLst>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ldChg>
      <pc:sldChg chg="addSp modSp new mod">
        <pc:chgData name="Weifeng Xu" userId="e7aed605-a3dd-4d5a-a692-a87037af107b" providerId="ADAL" clId="{6B4374A3-947E-4054-9ED4-BE3C4EABE410}" dt="2021-06-28T01:57:26.318" v="2066" actId="1076"/>
        <pc:sldMkLst>
          <pc:docMk/>
          <pc:sldMk cId="2693326884" sldId="471"/>
        </pc:sldMkLst>
      </pc:sldChg>
      <pc:sldChg chg="addSp delSp modSp new mod">
        <pc:chgData name="Weifeng Xu" userId="e7aed605-a3dd-4d5a-a692-a87037af107b" providerId="ADAL" clId="{6B4374A3-947E-4054-9ED4-BE3C4EABE410}" dt="2021-06-28T02:02:04.895" v="2125" actId="20577"/>
        <pc:sldMkLst>
          <pc:docMk/>
          <pc:sldMk cId="127914859" sldId="472"/>
        </pc:sldMkLst>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sldChg>
      <pc:sldChg chg="modSp add mod">
        <pc:chgData name="Weifeng Xu" userId="e7aed605-a3dd-4d5a-a692-a87037af107b" providerId="ADAL" clId="{6B4374A3-947E-4054-9ED4-BE3C4EABE410}" dt="2021-06-28T02:10:20.137" v="2131" actId="1076"/>
        <pc:sldMkLst>
          <pc:docMk/>
          <pc:sldMk cId="3141623341" sldId="476"/>
        </pc:sldMkLst>
      </pc:sldChg>
      <pc:sldChg chg="modSp add mod">
        <pc:chgData name="Weifeng Xu" userId="e7aed605-a3dd-4d5a-a692-a87037af107b" providerId="ADAL" clId="{6B4374A3-947E-4054-9ED4-BE3C4EABE410}" dt="2021-06-28T02:10:28.825" v="2132" actId="1076"/>
        <pc:sldMkLst>
          <pc:docMk/>
          <pc:sldMk cId="4107473677" sldId="477"/>
        </pc:sldMkLst>
      </pc:sldChg>
      <pc:sldChg chg="modSp add mod">
        <pc:chgData name="Weifeng Xu" userId="e7aed605-a3dd-4d5a-a692-a87037af107b" providerId="ADAL" clId="{6B4374A3-947E-4054-9ED4-BE3C4EABE410}" dt="2021-06-28T02:10:32.897" v="2133" actId="1076"/>
        <pc:sldMkLst>
          <pc:docMk/>
          <pc:sldMk cId="1773530336" sldId="478"/>
        </pc:sldMkLst>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ldChg>
      <pc:sldChg chg="modSp new del mod">
        <pc:chgData name="Weifeng Xu" userId="e7aed605-a3dd-4d5a-a692-a87037af107b" providerId="ADAL" clId="{6B4374A3-947E-4054-9ED4-BE3C4EABE410}" dt="2021-06-28T02:46:49.132" v="2393" actId="47"/>
        <pc:sldMkLst>
          <pc:docMk/>
          <pc:sldMk cId="695818154" sldId="485"/>
        </pc:sldMkLst>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ldChg>
      <pc:sldChg chg="modSp add mod">
        <pc:chgData name="Weifeng Xu" userId="e7aed605-a3dd-4d5a-a692-a87037af107b" providerId="ADAL" clId="{6B4374A3-947E-4054-9ED4-BE3C4EABE410}" dt="2021-06-28T15:01:48.822" v="2534" actId="1076"/>
        <pc:sldMkLst>
          <pc:docMk/>
          <pc:sldMk cId="229412847" sldId="486"/>
        </pc:sldMkLst>
      </pc:sldChg>
      <pc:sldChg chg="addSp modSp new mod">
        <pc:chgData name="Weifeng Xu" userId="e7aed605-a3dd-4d5a-a692-a87037af107b" providerId="ADAL" clId="{6B4374A3-947E-4054-9ED4-BE3C4EABE410}" dt="2021-06-28T15:08:17.943" v="2575" actId="1076"/>
        <pc:sldMkLst>
          <pc:docMk/>
          <pc:sldMk cId="127162036" sldId="487"/>
        </pc:sldMkLst>
      </pc:sldChg>
      <pc:sldChg chg="addSp modSp new mod modNotesTx">
        <pc:chgData name="Weifeng Xu" userId="e7aed605-a3dd-4d5a-a692-a87037af107b" providerId="ADAL" clId="{6B4374A3-947E-4054-9ED4-BE3C4EABE410}" dt="2021-06-28T15:22:01.874" v="2619"/>
        <pc:sldMkLst>
          <pc:docMk/>
          <pc:sldMk cId="1436574554" sldId="488"/>
        </pc:sldMkLst>
      </pc:sldChg>
      <pc:sldChg chg="addSp delSp modSp new mod modClrScheme chgLayout">
        <pc:chgData name="Weifeng Xu" userId="e7aed605-a3dd-4d5a-a692-a87037af107b" providerId="ADAL" clId="{6B4374A3-947E-4054-9ED4-BE3C4EABE410}" dt="2021-06-28T19:32:29.686" v="2637"/>
        <pc:sldMkLst>
          <pc:docMk/>
          <pc:sldMk cId="3579863255" sldId="489"/>
        </pc:sldMkLst>
      </pc:sldChg>
      <pc:sldChg chg="add del">
        <pc:chgData name="Weifeng Xu" userId="e7aed605-a3dd-4d5a-a692-a87037af107b" providerId="ADAL" clId="{6B4374A3-947E-4054-9ED4-BE3C4EABE410}" dt="2021-06-28T19:33:16.195" v="2639" actId="47"/>
        <pc:sldMkLst>
          <pc:docMk/>
          <pc:sldMk cId="366514627" sldId="490"/>
        </pc:sldMkLst>
      </pc:sldChg>
    </pc:docChg>
  </pc:docChgLst>
  <pc:docChgLst>
    <pc:chgData name="Weifeng Xu" userId="e7aed605-a3dd-4d5a-a692-a87037af107b" providerId="ADAL" clId="{FA816255-E05D-4E89-B9CD-594FC040AD65}"/>
    <pc:docChg chg="undo redo custSel addSld delSld modSld sldOrd">
      <pc:chgData name="Weifeng Xu" userId="e7aed605-a3dd-4d5a-a692-a87037af107b" providerId="ADAL" clId="{FA816255-E05D-4E89-B9CD-594FC040AD65}" dt="2025-01-24T21:08:32.670" v="2902" actId="14100"/>
      <pc:docMkLst>
        <pc:docMk/>
      </pc:docMkLst>
      <pc:sldChg chg="modSp mod">
        <pc:chgData name="Weifeng Xu" userId="e7aed605-a3dd-4d5a-a692-a87037af107b" providerId="ADAL" clId="{FA816255-E05D-4E89-B9CD-594FC040AD65}" dt="2022-08-28T18:18:58.379" v="717" actId="20577"/>
        <pc:sldMkLst>
          <pc:docMk/>
          <pc:sldMk cId="1325061211" sldId="256"/>
        </pc:sldMkLst>
      </pc:sldChg>
      <pc:sldChg chg="del">
        <pc:chgData name="Weifeng Xu" userId="e7aed605-a3dd-4d5a-a692-a87037af107b" providerId="ADAL" clId="{FA816255-E05D-4E89-B9CD-594FC040AD65}" dt="2022-08-28T18:26:46.828" v="721" actId="47"/>
        <pc:sldMkLst>
          <pc:docMk/>
          <pc:sldMk cId="2789471632" sldId="392"/>
        </pc:sldMkLst>
      </pc:sldChg>
      <pc:sldChg chg="addSp modSp mod">
        <pc:chgData name="Weifeng Xu" userId="e7aed605-a3dd-4d5a-a692-a87037af107b" providerId="ADAL" clId="{FA816255-E05D-4E89-B9CD-594FC040AD65}" dt="2023-08-29T19:32:39.534" v="2192" actId="20577"/>
        <pc:sldMkLst>
          <pc:docMk/>
          <pc:sldMk cId="2467691949" sldId="394"/>
        </pc:sldMkLst>
      </pc:sldChg>
      <pc:sldChg chg="addSp delSp modSp mod modClrScheme chgLayout">
        <pc:chgData name="Weifeng Xu" userId="e7aed605-a3dd-4d5a-a692-a87037af107b" providerId="ADAL" clId="{FA816255-E05D-4E89-B9CD-594FC040AD65}" dt="2023-02-09T14:53:41.731" v="1149" actId="700"/>
        <pc:sldMkLst>
          <pc:docMk/>
          <pc:sldMk cId="1635951812" sldId="396"/>
        </pc:sldMkLst>
      </pc:sldChg>
      <pc:sldChg chg="addSp delSp modSp mod modClrScheme chgLayout">
        <pc:chgData name="Weifeng Xu" userId="e7aed605-a3dd-4d5a-a692-a87037af107b" providerId="ADAL" clId="{FA816255-E05D-4E89-B9CD-594FC040AD65}" dt="2023-08-29T19:35:57.745" v="2233" actId="700"/>
        <pc:sldMkLst>
          <pc:docMk/>
          <pc:sldMk cId="3665038014" sldId="404"/>
        </pc:sldMkLst>
      </pc:sldChg>
      <pc:sldChg chg="addSp delSp modSp mod modClrScheme chgLayout">
        <pc:chgData name="Weifeng Xu" userId="e7aed605-a3dd-4d5a-a692-a87037af107b" providerId="ADAL" clId="{FA816255-E05D-4E89-B9CD-594FC040AD65}" dt="2023-08-29T19:42:15.890" v="2271" actId="700"/>
        <pc:sldMkLst>
          <pc:docMk/>
          <pc:sldMk cId="2489270501" sldId="411"/>
        </pc:sldMkLst>
      </pc:sldChg>
      <pc:sldChg chg="addSp modSp mod">
        <pc:chgData name="Weifeng Xu" userId="e7aed605-a3dd-4d5a-a692-a87037af107b" providerId="ADAL" clId="{FA816255-E05D-4E89-B9CD-594FC040AD65}" dt="2024-02-01T03:40:31.579" v="2755" actId="20577"/>
        <pc:sldMkLst>
          <pc:docMk/>
          <pc:sldMk cId="4266318337" sldId="416"/>
        </pc:sldMkLst>
      </pc:sldChg>
      <pc:sldChg chg="modSp mod">
        <pc:chgData name="Weifeng Xu" userId="e7aed605-a3dd-4d5a-a692-a87037af107b" providerId="ADAL" clId="{FA816255-E05D-4E89-B9CD-594FC040AD65}" dt="2024-02-01T03:29:29.808" v="2662" actId="6549"/>
        <pc:sldMkLst>
          <pc:docMk/>
          <pc:sldMk cId="593614233" sldId="431"/>
        </pc:sldMkLst>
      </pc:sldChg>
      <pc:sldChg chg="modSp mod modNotesTx">
        <pc:chgData name="Weifeng Xu" userId="e7aed605-a3dd-4d5a-a692-a87037af107b" providerId="ADAL" clId="{FA816255-E05D-4E89-B9CD-594FC040AD65}" dt="2023-08-29T19:16:59.894" v="2022" actId="114"/>
        <pc:sldMkLst>
          <pc:docMk/>
          <pc:sldMk cId="2623075134" sldId="448"/>
        </pc:sldMkLst>
      </pc:sldChg>
      <pc:sldChg chg="modSp mod ord">
        <pc:chgData name="Weifeng Xu" userId="e7aed605-a3dd-4d5a-a692-a87037af107b" providerId="ADAL" clId="{FA816255-E05D-4E89-B9CD-594FC040AD65}" dt="2024-02-01T03:32:00.566" v="2666"/>
        <pc:sldMkLst>
          <pc:docMk/>
          <pc:sldMk cId="3726437819" sldId="449"/>
        </pc:sldMkLst>
      </pc:sldChg>
      <pc:sldChg chg="addSp modSp mod">
        <pc:chgData name="Weifeng Xu" userId="e7aed605-a3dd-4d5a-a692-a87037af107b" providerId="ADAL" clId="{FA816255-E05D-4E89-B9CD-594FC040AD65}" dt="2023-02-09T14:44:36.429" v="1060" actId="2711"/>
        <pc:sldMkLst>
          <pc:docMk/>
          <pc:sldMk cId="2752542596" sldId="450"/>
        </pc:sldMkLst>
      </pc:sldChg>
      <pc:sldChg chg="addSp delSp modSp mod">
        <pc:chgData name="Weifeng Xu" userId="e7aed605-a3dd-4d5a-a692-a87037af107b" providerId="ADAL" clId="{FA816255-E05D-4E89-B9CD-594FC040AD65}" dt="2022-02-01T13:19:49.677" v="69" actId="1036"/>
        <pc:sldMkLst>
          <pc:docMk/>
          <pc:sldMk cId="1689162150" sldId="451"/>
        </pc:sldMkLst>
      </pc:sldChg>
      <pc:sldChg chg="addSp modSp mod modNotesTx">
        <pc:chgData name="Weifeng Xu" userId="e7aed605-a3dd-4d5a-a692-a87037af107b" providerId="ADAL" clId="{FA816255-E05D-4E89-B9CD-594FC040AD65}" dt="2023-02-09T14:45:08.943" v="1065" actId="20577"/>
        <pc:sldMkLst>
          <pc:docMk/>
          <pc:sldMk cId="3213363844" sldId="452"/>
        </pc:sldMkLst>
      </pc:sldChg>
      <pc:sldChg chg="addSp modSp mod modNotesTx">
        <pc:chgData name="Weifeng Xu" userId="e7aed605-a3dd-4d5a-a692-a87037af107b" providerId="ADAL" clId="{FA816255-E05D-4E89-B9CD-594FC040AD65}" dt="2023-02-09T14:43:31.486" v="1045" actId="1076"/>
        <pc:sldMkLst>
          <pc:docMk/>
          <pc:sldMk cId="855798641" sldId="455"/>
        </pc:sldMkLst>
      </pc:sldChg>
      <pc:sldChg chg="modSp mod">
        <pc:chgData name="Weifeng Xu" userId="e7aed605-a3dd-4d5a-a692-a87037af107b" providerId="ADAL" clId="{FA816255-E05D-4E89-B9CD-594FC040AD65}" dt="2022-01-26T14:56:26.764" v="34" actId="6549"/>
        <pc:sldMkLst>
          <pc:docMk/>
          <pc:sldMk cId="783190951" sldId="459"/>
        </pc:sldMkLst>
      </pc:sldChg>
      <pc:sldChg chg="addSp modSp mod">
        <pc:chgData name="Weifeng Xu" userId="e7aed605-a3dd-4d5a-a692-a87037af107b" providerId="ADAL" clId="{FA816255-E05D-4E89-B9CD-594FC040AD65}" dt="2023-08-29T19:19:44.994" v="2040" actId="14100"/>
        <pc:sldMkLst>
          <pc:docMk/>
          <pc:sldMk cId="926730047" sldId="462"/>
        </pc:sldMkLst>
      </pc:sldChg>
      <pc:sldChg chg="modSp mod">
        <pc:chgData name="Weifeng Xu" userId="e7aed605-a3dd-4d5a-a692-a87037af107b" providerId="ADAL" clId="{FA816255-E05D-4E89-B9CD-594FC040AD65}" dt="2023-08-29T19:23:57.029" v="2042" actId="20577"/>
        <pc:sldMkLst>
          <pc:docMk/>
          <pc:sldMk cId="2128572627" sldId="463"/>
        </pc:sldMkLst>
      </pc:sldChg>
      <pc:sldChg chg="addSp modSp mod modNotesTx">
        <pc:chgData name="Weifeng Xu" userId="e7aed605-a3dd-4d5a-a692-a87037af107b" providerId="ADAL" clId="{FA816255-E05D-4E89-B9CD-594FC040AD65}" dt="2024-02-01T03:36:57.956" v="2696" actId="20577"/>
        <pc:sldMkLst>
          <pc:docMk/>
          <pc:sldMk cId="3901806330" sldId="464"/>
        </pc:sldMkLst>
      </pc:sldChg>
      <pc:sldChg chg="addSp modSp mod">
        <pc:chgData name="Weifeng Xu" userId="e7aed605-a3dd-4d5a-a692-a87037af107b" providerId="ADAL" clId="{FA816255-E05D-4E89-B9CD-594FC040AD65}" dt="2023-08-29T19:30:20.657" v="2166" actId="207"/>
        <pc:sldMkLst>
          <pc:docMk/>
          <pc:sldMk cId="1673180284" sldId="465"/>
        </pc:sldMkLst>
      </pc:sldChg>
      <pc:sldChg chg="addSp delSp modSp add mod modClrScheme chgLayout">
        <pc:chgData name="Weifeng Xu" userId="e7aed605-a3dd-4d5a-a692-a87037af107b" providerId="ADAL" clId="{FA816255-E05D-4E89-B9CD-594FC040AD65}" dt="2024-02-01T03:14:17.222" v="2480" actId="20577"/>
        <pc:sldMkLst>
          <pc:docMk/>
          <pc:sldMk cId="735807411" sldId="467"/>
        </pc:sldMkLst>
      </pc:sldChg>
      <pc:sldChg chg="addSp modSp mod modNotesTx">
        <pc:chgData name="Weifeng Xu" userId="e7aed605-a3dd-4d5a-a692-a87037af107b" providerId="ADAL" clId="{FA816255-E05D-4E89-B9CD-594FC040AD65}" dt="2024-02-01T03:36:37.581" v="2689" actId="2711"/>
        <pc:sldMkLst>
          <pc:docMk/>
          <pc:sldMk cId="1544977207" sldId="468"/>
        </pc:sldMkLst>
      </pc:sldChg>
      <pc:sldChg chg="modSp mod">
        <pc:chgData name="Weifeng Xu" userId="e7aed605-a3dd-4d5a-a692-a87037af107b" providerId="ADAL" clId="{FA816255-E05D-4E89-B9CD-594FC040AD65}" dt="2024-02-01T03:37:59.579" v="2709" actId="207"/>
        <pc:sldMkLst>
          <pc:docMk/>
          <pc:sldMk cId="3247576171" sldId="469"/>
        </pc:sldMkLst>
      </pc:sldChg>
      <pc:sldChg chg="addSp modSp mod">
        <pc:chgData name="Weifeng Xu" userId="e7aed605-a3dd-4d5a-a692-a87037af107b" providerId="ADAL" clId="{FA816255-E05D-4E89-B9CD-594FC040AD65}" dt="2024-02-01T03:38:23.459" v="2719" actId="207"/>
        <pc:sldMkLst>
          <pc:docMk/>
          <pc:sldMk cId="3121458959" sldId="470"/>
        </pc:sldMkLst>
      </pc:sldChg>
      <pc:sldChg chg="addSp modSp mod">
        <pc:chgData name="Weifeng Xu" userId="e7aed605-a3dd-4d5a-a692-a87037af107b" providerId="ADAL" clId="{FA816255-E05D-4E89-B9CD-594FC040AD65}" dt="2024-02-01T03:38:39.189" v="2729" actId="2711"/>
        <pc:sldMkLst>
          <pc:docMk/>
          <pc:sldMk cId="2693326884" sldId="471"/>
        </pc:sldMkLst>
      </pc:sldChg>
      <pc:sldChg chg="modSp mod">
        <pc:chgData name="Weifeng Xu" userId="e7aed605-a3dd-4d5a-a692-a87037af107b" providerId="ADAL" clId="{FA816255-E05D-4E89-B9CD-594FC040AD65}" dt="2024-02-01T03:39:54.857" v="2735" actId="20577"/>
        <pc:sldMkLst>
          <pc:docMk/>
          <pc:sldMk cId="127914859" sldId="472"/>
        </pc:sldMkLst>
      </pc:sldChg>
      <pc:sldChg chg="addSp delSp modSp mod">
        <pc:chgData name="Weifeng Xu" userId="e7aed605-a3dd-4d5a-a692-a87037af107b" providerId="ADAL" clId="{FA816255-E05D-4E89-B9CD-594FC040AD65}" dt="2024-02-01T03:41:01.705" v="2760" actId="20577"/>
        <pc:sldMkLst>
          <pc:docMk/>
          <pc:sldMk cId="2516623109" sldId="475"/>
        </pc:sldMkLst>
      </pc:sldChg>
      <pc:sldChg chg="addSp modSp mod">
        <pc:chgData name="Weifeng Xu" userId="e7aed605-a3dd-4d5a-a692-a87037af107b" providerId="ADAL" clId="{FA816255-E05D-4E89-B9CD-594FC040AD65}" dt="2024-02-01T03:41:06.635" v="2761" actId="20577"/>
        <pc:sldMkLst>
          <pc:docMk/>
          <pc:sldMk cId="3141623341" sldId="476"/>
        </pc:sldMkLst>
      </pc:sldChg>
      <pc:sldChg chg="modSp mod">
        <pc:chgData name="Weifeng Xu" userId="e7aed605-a3dd-4d5a-a692-a87037af107b" providerId="ADAL" clId="{FA816255-E05D-4E89-B9CD-594FC040AD65}" dt="2024-02-01T03:41:17.909" v="2769" actId="20577"/>
        <pc:sldMkLst>
          <pc:docMk/>
          <pc:sldMk cId="4107473677" sldId="477"/>
        </pc:sldMkLst>
      </pc:sldChg>
      <pc:sldChg chg="addSp modSp mod">
        <pc:chgData name="Weifeng Xu" userId="e7aed605-a3dd-4d5a-a692-a87037af107b" providerId="ADAL" clId="{FA816255-E05D-4E89-B9CD-594FC040AD65}" dt="2024-02-01T03:41:26.076" v="2772" actId="20577"/>
        <pc:sldMkLst>
          <pc:docMk/>
          <pc:sldMk cId="1773530336" sldId="478"/>
        </pc:sldMkLst>
      </pc:sldChg>
      <pc:sldChg chg="modSp mod">
        <pc:chgData name="Weifeng Xu" userId="e7aed605-a3dd-4d5a-a692-a87037af107b" providerId="ADAL" clId="{FA816255-E05D-4E89-B9CD-594FC040AD65}" dt="2024-02-01T03:42:08.289" v="2784" actId="20577"/>
        <pc:sldMkLst>
          <pc:docMk/>
          <pc:sldMk cId="2418320045" sldId="481"/>
        </pc:sldMkLst>
      </pc:sldChg>
      <pc:sldChg chg="addSp delSp modSp mod modNotesTx">
        <pc:chgData name="Weifeng Xu" userId="e7aed605-a3dd-4d5a-a692-a87037af107b" providerId="ADAL" clId="{FA816255-E05D-4E89-B9CD-594FC040AD65}" dt="2024-02-01T03:41:39.029" v="2778" actId="20577"/>
        <pc:sldMkLst>
          <pc:docMk/>
          <pc:sldMk cId="1683867025" sldId="482"/>
        </pc:sldMkLst>
      </pc:sldChg>
      <pc:sldChg chg="addSp delSp modSp mod modNotesTx">
        <pc:chgData name="Weifeng Xu" userId="e7aed605-a3dd-4d5a-a692-a87037af107b" providerId="ADAL" clId="{FA816255-E05D-4E89-B9CD-594FC040AD65}" dt="2023-08-29T19:46:54.791" v="2283" actId="14100"/>
        <pc:sldMkLst>
          <pc:docMk/>
          <pc:sldMk cId="1979037057" sldId="485"/>
        </pc:sldMkLst>
      </pc:sldChg>
      <pc:sldChg chg="modSp mod">
        <pc:chgData name="Weifeng Xu" userId="e7aed605-a3dd-4d5a-a692-a87037af107b" providerId="ADAL" clId="{FA816255-E05D-4E89-B9CD-594FC040AD65}" dt="2023-08-29T19:48:43.222" v="2290" actId="20577"/>
        <pc:sldMkLst>
          <pc:docMk/>
          <pc:sldMk cId="127162036" sldId="487"/>
        </pc:sldMkLst>
      </pc:sldChg>
      <pc:sldChg chg="modSp mod">
        <pc:chgData name="Weifeng Xu" userId="e7aed605-a3dd-4d5a-a692-a87037af107b" providerId="ADAL" clId="{FA816255-E05D-4E89-B9CD-594FC040AD65}" dt="2025-01-22T20:57:08.371" v="2794" actId="20577"/>
        <pc:sldMkLst>
          <pc:docMk/>
          <pc:sldMk cId="3579863255" sldId="489"/>
        </pc:sldMkLst>
        <pc:spChg chg="mod">
          <ac:chgData name="Weifeng Xu" userId="e7aed605-a3dd-4d5a-a692-a87037af107b" providerId="ADAL" clId="{FA816255-E05D-4E89-B9CD-594FC040AD65}" dt="2025-01-22T20:57:08.371" v="2794" actId="20577"/>
          <ac:spMkLst>
            <pc:docMk/>
            <pc:sldMk cId="3579863255" sldId="489"/>
            <ac:spMk id="4" creationId="{774A7D27-F957-4AEB-B39F-C8C34744C674}"/>
          </ac:spMkLst>
        </pc:spChg>
      </pc:sldChg>
      <pc:sldChg chg="modSp new mod ord">
        <pc:chgData name="Weifeng Xu" userId="e7aed605-a3dd-4d5a-a692-a87037af107b" providerId="ADAL" clId="{FA816255-E05D-4E89-B9CD-594FC040AD65}" dt="2024-02-01T03:29:12.860" v="2661"/>
        <pc:sldMkLst>
          <pc:docMk/>
          <pc:sldMk cId="3725692908" sldId="490"/>
        </pc:sldMkLst>
      </pc:sldChg>
      <pc:sldChg chg="addSp delSp modSp new mod modClrScheme chgLayout">
        <pc:chgData name="Weifeng Xu" userId="e7aed605-a3dd-4d5a-a692-a87037af107b" providerId="ADAL" clId="{FA816255-E05D-4E89-B9CD-594FC040AD65}" dt="2022-08-23T13:56:25.831" v="609"/>
        <pc:sldMkLst>
          <pc:docMk/>
          <pc:sldMk cId="849688500" sldId="491"/>
        </pc:sldMkLst>
      </pc:sldChg>
      <pc:sldChg chg="new del">
        <pc:chgData name="Weifeng Xu" userId="e7aed605-a3dd-4d5a-a692-a87037af107b" providerId="ADAL" clId="{FA816255-E05D-4E89-B9CD-594FC040AD65}" dt="2022-08-28T18:17:31.398" v="712" actId="47"/>
        <pc:sldMkLst>
          <pc:docMk/>
          <pc:sldMk cId="3782050804" sldId="492"/>
        </pc:sldMkLst>
      </pc:sldChg>
      <pc:sldChg chg="addSp modSp add mod">
        <pc:chgData name="Weifeng Xu" userId="e7aed605-a3dd-4d5a-a692-a87037af107b" providerId="ADAL" clId="{FA816255-E05D-4E89-B9CD-594FC040AD65}" dt="2022-08-29T13:44:27.257" v="826" actId="1076"/>
        <pc:sldMkLst>
          <pc:docMk/>
          <pc:sldMk cId="1295141980" sldId="493"/>
        </pc:sldMkLst>
      </pc:sldChg>
      <pc:sldChg chg="modSp add mod">
        <pc:chgData name="Weifeng Xu" userId="e7aed605-a3dd-4d5a-a692-a87037af107b" providerId="ADAL" clId="{FA816255-E05D-4E89-B9CD-594FC040AD65}" dt="2024-02-01T03:11:50.725" v="2456" actId="6549"/>
        <pc:sldMkLst>
          <pc:docMk/>
          <pc:sldMk cId="3639383846" sldId="494"/>
        </pc:sldMkLst>
      </pc:sldChg>
      <pc:sldChg chg="add">
        <pc:chgData name="Weifeng Xu" userId="e7aed605-a3dd-4d5a-a692-a87037af107b" providerId="ADAL" clId="{FA816255-E05D-4E89-B9CD-594FC040AD65}" dt="2022-08-28T18:12:34.165" v="655"/>
        <pc:sldMkLst>
          <pc:docMk/>
          <pc:sldMk cId="1283890050" sldId="495"/>
        </pc:sldMkLst>
      </pc:sldChg>
      <pc:sldChg chg="addSp delSp modSp add mod">
        <pc:chgData name="Weifeng Xu" userId="e7aed605-a3dd-4d5a-a692-a87037af107b" providerId="ADAL" clId="{FA816255-E05D-4E89-B9CD-594FC040AD65}" dt="2022-08-29T13:52:44.064" v="840" actId="478"/>
        <pc:sldMkLst>
          <pc:docMk/>
          <pc:sldMk cId="4049189512" sldId="496"/>
        </pc:sldMkLst>
      </pc:sldChg>
      <pc:sldChg chg="addSp delSp modSp new mod ord setBg modClrScheme chgLayout">
        <pc:chgData name="Weifeng Xu" userId="e7aed605-a3dd-4d5a-a692-a87037af107b" providerId="ADAL" clId="{FA816255-E05D-4E89-B9CD-594FC040AD65}" dt="2023-08-29T13:19:08.182" v="1580" actId="1076"/>
        <pc:sldMkLst>
          <pc:docMk/>
          <pc:sldMk cId="1849896214" sldId="497"/>
        </pc:sldMkLst>
      </pc:sldChg>
      <pc:sldChg chg="addSp delSp modSp new mod setBg modClrScheme chgLayout">
        <pc:chgData name="Weifeng Xu" userId="e7aed605-a3dd-4d5a-a692-a87037af107b" providerId="ADAL" clId="{FA816255-E05D-4E89-B9CD-594FC040AD65}" dt="2022-09-11T15:54:31.484" v="935" actId="26606"/>
        <pc:sldMkLst>
          <pc:docMk/>
          <pc:sldMk cId="845034085" sldId="498"/>
        </pc:sldMkLst>
      </pc:sldChg>
      <pc:sldChg chg="addSp modSp new mod">
        <pc:chgData name="Weifeng Xu" userId="e7aed605-a3dd-4d5a-a692-a87037af107b" providerId="ADAL" clId="{FA816255-E05D-4E89-B9CD-594FC040AD65}" dt="2023-02-28T13:42:31.034" v="1264" actId="1076"/>
        <pc:sldMkLst>
          <pc:docMk/>
          <pc:sldMk cId="374386397" sldId="500"/>
        </pc:sldMkLst>
      </pc:sldChg>
      <pc:sldChg chg="addSp delSp modSp new del mod modClrScheme chgLayout">
        <pc:chgData name="Weifeng Xu" userId="e7aed605-a3dd-4d5a-a692-a87037af107b" providerId="ADAL" clId="{FA816255-E05D-4E89-B9CD-594FC040AD65}" dt="2023-08-29T19:44:33.731" v="2273" actId="47"/>
        <pc:sldMkLst>
          <pc:docMk/>
          <pc:sldMk cId="2233335923" sldId="501"/>
        </pc:sldMkLst>
      </pc:sldChg>
      <pc:sldChg chg="addSp delSp modSp new del mod ord">
        <pc:chgData name="Weifeng Xu" userId="e7aed605-a3dd-4d5a-a692-a87037af107b" providerId="ADAL" clId="{FA816255-E05D-4E89-B9CD-594FC040AD65}" dt="2023-02-28T14:40:44.670" v="1576" actId="47"/>
        <pc:sldMkLst>
          <pc:docMk/>
          <pc:sldMk cId="3475069336" sldId="502"/>
        </pc:sldMkLst>
      </pc:sldChg>
      <pc:sldChg chg="addSp delSp modSp new del mod">
        <pc:chgData name="Weifeng Xu" userId="e7aed605-a3dd-4d5a-a692-a87037af107b" providerId="ADAL" clId="{FA816255-E05D-4E89-B9CD-594FC040AD65}" dt="2023-08-29T19:44:21.426" v="2272" actId="47"/>
        <pc:sldMkLst>
          <pc:docMk/>
          <pc:sldMk cId="1820210214" sldId="503"/>
        </pc:sldMkLst>
      </pc:sldChg>
      <pc:sldChg chg="addSp delSp modSp new mod modClrScheme chgLayout modNotesTx">
        <pc:chgData name="Weifeng Xu" userId="e7aed605-a3dd-4d5a-a692-a87037af107b" providerId="ADAL" clId="{FA816255-E05D-4E89-B9CD-594FC040AD65}" dt="2023-02-28T14:37:45.529" v="1543" actId="14100"/>
        <pc:sldMkLst>
          <pc:docMk/>
          <pc:sldMk cId="3399328971" sldId="504"/>
        </pc:sldMkLst>
      </pc:sldChg>
      <pc:sldChg chg="addSp modSp new del mod modClrScheme chgLayout">
        <pc:chgData name="Weifeng Xu" userId="e7aed605-a3dd-4d5a-a692-a87037af107b" providerId="ADAL" clId="{FA816255-E05D-4E89-B9CD-594FC040AD65}" dt="2023-02-28T14:40:44.040" v="1575" actId="47"/>
        <pc:sldMkLst>
          <pc:docMk/>
          <pc:sldMk cId="2135520206" sldId="505"/>
        </pc:sldMkLst>
      </pc:sldChg>
      <pc:sldChg chg="addSp delSp modSp add mod">
        <pc:chgData name="Weifeng Xu" userId="e7aed605-a3dd-4d5a-a692-a87037af107b" providerId="ADAL" clId="{FA816255-E05D-4E89-B9CD-594FC040AD65}" dt="2024-02-01T03:27:05.209" v="2659" actId="20577"/>
        <pc:sldMkLst>
          <pc:docMk/>
          <pc:sldMk cId="2249420789" sldId="505"/>
        </pc:sldMkLst>
      </pc:sldChg>
      <pc:sldChg chg="addSp delSp modSp new mod setBg modClrScheme chgLayout">
        <pc:chgData name="Weifeng Xu" userId="e7aed605-a3dd-4d5a-a692-a87037af107b" providerId="ADAL" clId="{FA816255-E05D-4E89-B9CD-594FC040AD65}" dt="2023-09-03T20:36:41.629" v="2357" actId="108"/>
        <pc:sldMkLst>
          <pc:docMk/>
          <pc:sldMk cId="3196959987" sldId="506"/>
        </pc:sldMkLst>
      </pc:sldChg>
      <pc:sldChg chg="addSp delSp new mod modClrScheme chgLayout">
        <pc:chgData name="Weifeng Xu" userId="e7aed605-a3dd-4d5a-a692-a87037af107b" providerId="ADAL" clId="{FA816255-E05D-4E89-B9CD-594FC040AD65}" dt="2024-01-30T21:48:36.252" v="2452"/>
        <pc:sldMkLst>
          <pc:docMk/>
          <pc:sldMk cId="3006065937" sldId="507"/>
        </pc:sldMkLst>
      </pc:sldChg>
      <pc:sldChg chg="addSp modSp new mod">
        <pc:chgData name="Weifeng Xu" userId="e7aed605-a3dd-4d5a-a692-a87037af107b" providerId="ADAL" clId="{FA816255-E05D-4E89-B9CD-594FC040AD65}" dt="2025-01-24T21:06:35.305" v="2888" actId="1076"/>
        <pc:sldMkLst>
          <pc:docMk/>
          <pc:sldMk cId="1401197283" sldId="508"/>
        </pc:sldMkLst>
        <pc:spChg chg="mod">
          <ac:chgData name="Weifeng Xu" userId="e7aed605-a3dd-4d5a-a692-a87037af107b" providerId="ADAL" clId="{FA816255-E05D-4E89-B9CD-594FC040AD65}" dt="2025-01-24T21:03:52.436" v="2837" actId="207"/>
          <ac:spMkLst>
            <pc:docMk/>
            <pc:sldMk cId="1401197283" sldId="508"/>
            <ac:spMk id="2" creationId="{0BBBF6EA-ACAC-EE58-E711-46B973485771}"/>
          </ac:spMkLst>
        </pc:spChg>
        <pc:spChg chg="add mod">
          <ac:chgData name="Weifeng Xu" userId="e7aed605-a3dd-4d5a-a692-a87037af107b" providerId="ADAL" clId="{FA816255-E05D-4E89-B9CD-594FC040AD65}" dt="2025-01-24T21:05:12.152" v="2879" actId="14100"/>
          <ac:spMkLst>
            <pc:docMk/>
            <pc:sldMk cId="1401197283" sldId="508"/>
            <ac:spMk id="5" creationId="{306781AC-368C-AF62-F181-5D9C7DC52368}"/>
          </ac:spMkLst>
        </pc:spChg>
        <pc:spChg chg="add mod">
          <ac:chgData name="Weifeng Xu" userId="e7aed605-a3dd-4d5a-a692-a87037af107b" providerId="ADAL" clId="{FA816255-E05D-4E89-B9CD-594FC040AD65}" dt="2025-01-24T21:06:35.305" v="2888" actId="1076"/>
          <ac:spMkLst>
            <pc:docMk/>
            <pc:sldMk cId="1401197283" sldId="508"/>
            <ac:spMk id="7" creationId="{27FA704E-AA91-4149-1094-977628B7094D}"/>
          </ac:spMkLst>
        </pc:spChg>
        <pc:picChg chg="add mod">
          <ac:chgData name="Weifeng Xu" userId="e7aed605-a3dd-4d5a-a692-a87037af107b" providerId="ADAL" clId="{FA816255-E05D-4E89-B9CD-594FC040AD65}" dt="2025-01-24T21:04:37.351" v="2840" actId="1076"/>
          <ac:picMkLst>
            <pc:docMk/>
            <pc:sldMk cId="1401197283" sldId="508"/>
            <ac:picMk id="4" creationId="{46E07BDF-5D87-1245-5A83-475673E0CB87}"/>
          </ac:picMkLst>
        </pc:picChg>
      </pc:sldChg>
      <pc:sldChg chg="addSp delSp modSp new mod modClrScheme chgLayout">
        <pc:chgData name="Weifeng Xu" userId="e7aed605-a3dd-4d5a-a692-a87037af107b" providerId="ADAL" clId="{FA816255-E05D-4E89-B9CD-594FC040AD65}" dt="2025-01-24T21:08:32.670" v="2902" actId="14100"/>
        <pc:sldMkLst>
          <pc:docMk/>
          <pc:sldMk cId="4104333336" sldId="509"/>
        </pc:sldMkLst>
        <pc:spChg chg="del">
          <ac:chgData name="Weifeng Xu" userId="e7aed605-a3dd-4d5a-a692-a87037af107b" providerId="ADAL" clId="{FA816255-E05D-4E89-B9CD-594FC040AD65}" dt="2025-01-24T21:07:08.923" v="2890" actId="700"/>
          <ac:spMkLst>
            <pc:docMk/>
            <pc:sldMk cId="4104333336" sldId="509"/>
            <ac:spMk id="2" creationId="{D066F33D-119B-423F-2EEC-DF8B610692AF}"/>
          </ac:spMkLst>
        </pc:spChg>
        <pc:spChg chg="add mod">
          <ac:chgData name="Weifeng Xu" userId="e7aed605-a3dd-4d5a-a692-a87037af107b" providerId="ADAL" clId="{FA816255-E05D-4E89-B9CD-594FC040AD65}" dt="2025-01-24T21:07:40.451" v="2894" actId="1076"/>
          <ac:spMkLst>
            <pc:docMk/>
            <pc:sldMk cId="4104333336" sldId="509"/>
            <ac:spMk id="5" creationId="{2129C34D-1B2A-6327-A63F-02C1859310CA}"/>
          </ac:spMkLst>
        </pc:spChg>
        <pc:spChg chg="add">
          <ac:chgData name="Weifeng Xu" userId="e7aed605-a3dd-4d5a-a692-a87037af107b" providerId="ADAL" clId="{FA816255-E05D-4E89-B9CD-594FC040AD65}" dt="2025-01-24T21:08:17.421" v="2896"/>
          <ac:spMkLst>
            <pc:docMk/>
            <pc:sldMk cId="4104333336" sldId="509"/>
            <ac:spMk id="6" creationId="{4D539238-C8D7-5176-0270-9B50BD68ECFE}"/>
          </ac:spMkLst>
        </pc:spChg>
        <pc:spChg chg="add mod">
          <ac:chgData name="Weifeng Xu" userId="e7aed605-a3dd-4d5a-a692-a87037af107b" providerId="ADAL" clId="{FA816255-E05D-4E89-B9CD-594FC040AD65}" dt="2025-01-24T21:08:32.670" v="2902" actId="14100"/>
          <ac:spMkLst>
            <pc:docMk/>
            <pc:sldMk cId="4104333336" sldId="509"/>
            <ac:spMk id="8" creationId="{2CA82C00-C679-B29B-9F9E-D2AFFC2A2BE6}"/>
          </ac:spMkLst>
        </pc:spChg>
        <pc:picChg chg="add mod">
          <ac:chgData name="Weifeng Xu" userId="e7aed605-a3dd-4d5a-a692-a87037af107b" providerId="ADAL" clId="{FA816255-E05D-4E89-B9CD-594FC040AD65}" dt="2025-01-24T21:07:50.495" v="2895" actId="1076"/>
          <ac:picMkLst>
            <pc:docMk/>
            <pc:sldMk cId="4104333336" sldId="509"/>
            <ac:picMk id="4" creationId="{C45DCE69-7426-A4D7-A5BF-2228F61C311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4</a:t>
            </a:fld>
            <a:endParaRPr lang="en-US"/>
          </a:p>
        </p:txBody>
      </p:sp>
    </p:spTree>
    <p:extLst>
      <p:ext uri="{BB962C8B-B14F-4D97-AF65-F5344CB8AC3E}">
        <p14:creationId xmlns:p14="http://schemas.microsoft.com/office/powerpoint/2010/main" val="695864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47</a:t>
            </a:fld>
            <a:endParaRPr lang="en-US"/>
          </a:p>
        </p:txBody>
      </p:sp>
    </p:spTree>
    <p:extLst>
      <p:ext uri="{BB962C8B-B14F-4D97-AF65-F5344CB8AC3E}">
        <p14:creationId xmlns:p14="http://schemas.microsoft.com/office/powerpoint/2010/main" val="330352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nmap</a:t>
            </a:r>
            <a:r>
              <a:rPr lang="en-US" dirty="0"/>
              <a:t> localhost -p 21</a:t>
            </a:r>
          </a:p>
        </p:txBody>
      </p:sp>
      <p:sp>
        <p:nvSpPr>
          <p:cNvPr id="4" name="Slide Number Placeholder 3"/>
          <p:cNvSpPr>
            <a:spLocks noGrp="1"/>
          </p:cNvSpPr>
          <p:nvPr>
            <p:ph type="sldNum" sz="quarter" idx="5"/>
          </p:nvPr>
        </p:nvSpPr>
        <p:spPr/>
        <p:txBody>
          <a:bodyPr/>
          <a:lstStyle/>
          <a:p>
            <a:fld id="{8349544B-F866-4ED0-8997-24601187AE87}" type="slidenum">
              <a:rPr lang="en-US" smtClean="0"/>
              <a:t>53</a:t>
            </a:fld>
            <a:endParaRPr lang="en-US"/>
          </a:p>
        </p:txBody>
      </p:sp>
    </p:spTree>
    <p:extLst>
      <p:ext uri="{BB962C8B-B14F-4D97-AF65-F5344CB8AC3E}">
        <p14:creationId xmlns:p14="http://schemas.microsoft.com/office/powerpoint/2010/main" val="2664083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56</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59</a:t>
            </a:fld>
            <a:endParaRPr lang="en-US"/>
          </a:p>
        </p:txBody>
      </p:sp>
    </p:spTree>
    <p:extLst>
      <p:ext uri="{BB962C8B-B14F-4D97-AF65-F5344CB8AC3E}">
        <p14:creationId xmlns:p14="http://schemas.microsoft.com/office/powerpoint/2010/main" val="4363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9</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10</a:t>
            </a:fld>
            <a:endParaRPr lang="en-US"/>
          </a:p>
        </p:txBody>
      </p:sp>
    </p:spTree>
    <p:extLst>
      <p:ext uri="{BB962C8B-B14F-4D97-AF65-F5344CB8AC3E}">
        <p14:creationId xmlns:p14="http://schemas.microsoft.com/office/powerpoint/2010/main" val="1507201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13</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17</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Windows </a:t>
            </a:r>
            <a:r>
              <a:rPr lang="en-GB" b="0" i="0" dirty="0" err="1">
                <a:solidFill>
                  <a:srgbClr val="374151"/>
                </a:solidFill>
                <a:effectLst/>
                <a:latin typeface="Söhne"/>
              </a:rPr>
              <a:t>cmd</a:t>
            </a:r>
            <a:r>
              <a:rPr lang="en-GB" b="0" i="0" dirty="0">
                <a:solidFill>
                  <a:srgbClr val="374151"/>
                </a:solidFill>
                <a:effectLst/>
                <a:latin typeface="Söhne"/>
              </a:rPr>
              <a:t>: </a:t>
            </a:r>
          </a:p>
          <a:p>
            <a:endParaRPr lang="en-GB" b="0" i="0" dirty="0">
              <a:solidFill>
                <a:srgbClr val="374151"/>
              </a:solidFill>
              <a:effectLst/>
              <a:latin typeface="Söhne"/>
            </a:endParaRPr>
          </a:p>
          <a:p>
            <a:r>
              <a:rPr lang="en-GB" b="0" i="0" dirty="0">
                <a:solidFill>
                  <a:srgbClr val="374151"/>
                </a:solidFill>
                <a:effectLst/>
                <a:latin typeface="Söhne"/>
              </a:rPr>
              <a:t>wmic </a:t>
            </a:r>
            <a:r>
              <a:rPr lang="en-GB" b="0" i="0" dirty="0" err="1">
                <a:solidFill>
                  <a:srgbClr val="374151"/>
                </a:solidFill>
                <a:effectLst/>
                <a:latin typeface="Söhne"/>
              </a:rPr>
              <a:t>logicaldisk</a:t>
            </a:r>
            <a:r>
              <a:rPr lang="en-GB" b="0" i="0" dirty="0">
                <a:solidFill>
                  <a:srgbClr val="374151"/>
                </a:solidFill>
                <a:effectLst/>
                <a:latin typeface="Söhne"/>
              </a:rPr>
              <a:t> get size, </a:t>
            </a:r>
            <a:r>
              <a:rPr lang="en-GB" b="0" i="0" dirty="0" err="1">
                <a:solidFill>
                  <a:srgbClr val="374151"/>
                </a:solidFill>
                <a:effectLst/>
                <a:latin typeface="Söhne"/>
              </a:rPr>
              <a:t>freespace</a:t>
            </a:r>
            <a:r>
              <a:rPr lang="en-GB" b="0" i="0" dirty="0">
                <a:solidFill>
                  <a:srgbClr val="374151"/>
                </a:solidFill>
                <a:effectLst/>
                <a:latin typeface="Söhne"/>
              </a:rPr>
              <a:t>, caption</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19</a:t>
            </a:fld>
            <a:endParaRPr lang="en-US"/>
          </a:p>
        </p:txBody>
      </p:sp>
    </p:spTree>
    <p:extLst>
      <p:ext uri="{BB962C8B-B14F-4D97-AF65-F5344CB8AC3E}">
        <p14:creationId xmlns:p14="http://schemas.microsoft.com/office/powerpoint/2010/main" val="56643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8349544B-F866-4ED0-8997-24601187AE87}" type="slidenum">
              <a:rPr lang="en-US" smtClean="0"/>
              <a:t>24</a:t>
            </a:fld>
            <a:endParaRPr lang="en-US"/>
          </a:p>
        </p:txBody>
      </p:sp>
    </p:spTree>
    <p:extLst>
      <p:ext uri="{BB962C8B-B14F-4D97-AF65-F5344CB8AC3E}">
        <p14:creationId xmlns:p14="http://schemas.microsoft.com/office/powerpoint/2010/main" val="425156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path</a:t>
            </a:r>
          </a:p>
        </p:txBody>
      </p:sp>
      <p:sp>
        <p:nvSpPr>
          <p:cNvPr id="4" name="Slide Number Placeholder 3"/>
          <p:cNvSpPr>
            <a:spLocks noGrp="1"/>
          </p:cNvSpPr>
          <p:nvPr>
            <p:ph type="sldNum" sz="quarter" idx="5"/>
          </p:nvPr>
        </p:nvSpPr>
        <p:spPr/>
        <p:txBody>
          <a:bodyPr/>
          <a:lstStyle/>
          <a:p>
            <a:fld id="{8349544B-F866-4ED0-8997-24601187AE87}" type="slidenum">
              <a:rPr lang="en-US" smtClean="0"/>
              <a:t>33</a:t>
            </a:fld>
            <a:endParaRPr lang="en-US"/>
          </a:p>
        </p:txBody>
      </p:sp>
    </p:spTree>
    <p:extLst>
      <p:ext uri="{BB962C8B-B14F-4D97-AF65-F5344CB8AC3E}">
        <p14:creationId xmlns:p14="http://schemas.microsoft.com/office/powerpoint/2010/main" val="316963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p>
          <a:p>
            <a:endParaRPr lang="en-GB" dirty="0"/>
          </a:p>
          <a:p>
            <a:r>
              <a:rPr lang="en-GB" dirty="0"/>
              <a:t>In Windows </a:t>
            </a:r>
            <a:r>
              <a:rPr lang="en-GB" b="0" i="0" dirty="0" err="1">
                <a:solidFill>
                  <a:srgbClr val="374151"/>
                </a:solidFill>
                <a:effectLst/>
                <a:latin typeface="Söhne"/>
              </a:rPr>
              <a:t>setx</a:t>
            </a:r>
            <a:r>
              <a:rPr lang="en-GB" b="0" i="0" dirty="0">
                <a:solidFill>
                  <a:srgbClr val="374151"/>
                </a:solidFill>
                <a:effectLst/>
                <a:latin typeface="Söhne"/>
              </a:rPr>
              <a:t> path "%path%;C:\Program Files\Java\jdk1.8.0_202\bin" -m</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34</a:t>
            </a:fld>
            <a:endParaRPr lang="en-US"/>
          </a:p>
        </p:txBody>
      </p:sp>
    </p:spTree>
    <p:extLst>
      <p:ext uri="{BB962C8B-B14F-4D97-AF65-F5344CB8AC3E}">
        <p14:creationId xmlns:p14="http://schemas.microsoft.com/office/powerpoint/2010/main" val="199385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8.png"/><Relationship Id="rId9" Type="http://schemas.openxmlformats.org/officeDocument/2006/relationships/customXml" Target="../ink/ink7.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1.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863409" y="989028"/>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420170" y="2274903"/>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graphicFrame>
        <p:nvGraphicFramePr>
          <p:cNvPr id="14" name="Table 16">
            <a:extLst>
              <a:ext uri="{FF2B5EF4-FFF2-40B4-BE49-F238E27FC236}">
                <a16:creationId xmlns:a16="http://schemas.microsoft.com/office/drawing/2014/main" id="{8BA32018-8CE9-3C30-A1AB-87E506452B43}"/>
              </a:ext>
            </a:extLst>
          </p:cNvPr>
          <p:cNvGraphicFramePr>
            <a:graphicFrameLocks noGrp="1"/>
          </p:cNvGraphicFramePr>
          <p:nvPr>
            <p:extLst>
              <p:ext uri="{D42A27DB-BD31-4B8C-83A1-F6EECF244321}">
                <p14:modId xmlns:p14="http://schemas.microsoft.com/office/powerpoint/2010/main" val="4132298924"/>
              </p:ext>
            </p:extLst>
          </p:nvPr>
        </p:nvGraphicFramePr>
        <p:xfrm>
          <a:off x="748862" y="4125461"/>
          <a:ext cx="4901113" cy="2026920"/>
        </p:xfrm>
        <a:graphic>
          <a:graphicData uri="http://schemas.openxmlformats.org/drawingml/2006/table">
            <a:tbl>
              <a:tblPr firstRow="1" bandRow="1">
                <a:tableStyleId>{5940675A-B579-460E-94D1-54222C63F5DA}</a:tableStyleId>
              </a:tblPr>
              <a:tblGrid>
                <a:gridCol w="1032828">
                  <a:extLst>
                    <a:ext uri="{9D8B030D-6E8A-4147-A177-3AD203B41FA5}">
                      <a16:colId xmlns:a16="http://schemas.microsoft.com/office/drawing/2014/main" val="2532832858"/>
                    </a:ext>
                  </a:extLst>
                </a:gridCol>
                <a:gridCol w="2009917">
                  <a:extLst>
                    <a:ext uri="{9D8B030D-6E8A-4147-A177-3AD203B41FA5}">
                      <a16:colId xmlns:a16="http://schemas.microsoft.com/office/drawing/2014/main" val="1399489213"/>
                    </a:ext>
                  </a:extLst>
                </a:gridCol>
                <a:gridCol w="1858368">
                  <a:extLst>
                    <a:ext uri="{9D8B030D-6E8A-4147-A177-3AD203B41FA5}">
                      <a16:colId xmlns:a16="http://schemas.microsoft.com/office/drawing/2014/main" val="1765312138"/>
                    </a:ext>
                  </a:extLst>
                </a:gridCol>
              </a:tblGrid>
              <a:tr h="370840">
                <a:tc>
                  <a:txBody>
                    <a:bodyPr/>
                    <a:lstStyle/>
                    <a:p>
                      <a:endParaRPr lang="en-US" b="1" dirty="0"/>
                    </a:p>
                  </a:txBody>
                  <a:tcPr/>
                </a:tc>
                <a:tc>
                  <a:txBody>
                    <a:bodyPr/>
                    <a:lstStyle/>
                    <a:p>
                      <a:r>
                        <a:rPr lang="en-US" b="1" dirty="0"/>
                        <a:t>Storage</a:t>
                      </a:r>
                    </a:p>
                  </a:txBody>
                  <a:tcPr/>
                </a:tc>
                <a:tc>
                  <a:txBody>
                    <a:bodyPr/>
                    <a:lstStyle/>
                    <a:p>
                      <a:r>
                        <a:rPr lang="en-US" sz="1800" b="1" dirty="0"/>
                        <a:t>File Storage</a:t>
                      </a:r>
                      <a:endParaRPr lang="en-US" b="1" dirty="0"/>
                    </a:p>
                  </a:txBody>
                  <a:tcPr/>
                </a:tc>
                <a:extLst>
                  <a:ext uri="{0D108BD9-81ED-4DB2-BD59-A6C34878D82A}">
                    <a16:rowId xmlns:a16="http://schemas.microsoft.com/office/drawing/2014/main" val="1425350776"/>
                  </a:ext>
                </a:extLst>
              </a:tr>
              <a:tr h="370840">
                <a:tc>
                  <a:txBody>
                    <a:bodyPr/>
                    <a:lstStyle/>
                    <a:p>
                      <a:r>
                        <a:rPr lang="en-US" dirty="0"/>
                        <a:t>Unit</a:t>
                      </a:r>
                    </a:p>
                  </a:txBody>
                  <a:tcPr/>
                </a:tc>
                <a:tc>
                  <a:txBody>
                    <a:bodyPr/>
                    <a:lstStyle/>
                    <a:p>
                      <a:r>
                        <a:rPr lang="en-US" dirty="0"/>
                        <a:t>Box</a:t>
                      </a:r>
                    </a:p>
                  </a:txBody>
                  <a:tcPr/>
                </a:tc>
                <a:tc>
                  <a:txBody>
                    <a:bodyPr/>
                    <a:lstStyle/>
                    <a:p>
                      <a:r>
                        <a:rPr lang="en-US" dirty="0"/>
                        <a:t>Sector</a:t>
                      </a:r>
                    </a:p>
                  </a:txBody>
                  <a:tcPr/>
                </a:tc>
                <a:extLst>
                  <a:ext uri="{0D108BD9-81ED-4DB2-BD59-A6C34878D82A}">
                    <a16:rowId xmlns:a16="http://schemas.microsoft.com/office/drawing/2014/main" val="1345171180"/>
                  </a:ext>
                </a:extLst>
              </a:tr>
              <a:tr h="370840">
                <a:tc>
                  <a:txBody>
                    <a:bodyPr/>
                    <a:lstStyle/>
                    <a:p>
                      <a:r>
                        <a:rPr lang="en-US" dirty="0"/>
                        <a:t>Usage</a:t>
                      </a:r>
                    </a:p>
                  </a:txBody>
                  <a:tcPr/>
                </a:tc>
                <a:tc>
                  <a:txBody>
                    <a:bodyPr/>
                    <a:lstStyle/>
                    <a:p>
                      <a:r>
                        <a:rPr lang="en-US" dirty="0"/>
                        <a:t>Person rents boxes</a:t>
                      </a:r>
                    </a:p>
                  </a:txBody>
                  <a:tcPr/>
                </a:tc>
                <a:tc>
                  <a:txBody>
                    <a:bodyPr/>
                    <a:lstStyle/>
                    <a:p>
                      <a:r>
                        <a:rPr lang="en-US" dirty="0"/>
                        <a:t>File uses sectors</a:t>
                      </a:r>
                    </a:p>
                  </a:txBody>
                  <a:tcPr/>
                </a:tc>
                <a:extLst>
                  <a:ext uri="{0D108BD9-81ED-4DB2-BD59-A6C34878D82A}">
                    <a16:rowId xmlns:a16="http://schemas.microsoft.com/office/drawing/2014/main" val="1001699185"/>
                  </a:ext>
                </a:extLst>
              </a:tr>
              <a:tr h="370840">
                <a:tc>
                  <a:txBody>
                    <a:bodyPr/>
                    <a:lstStyle/>
                    <a:p>
                      <a:r>
                        <a:rPr lang="en-US" dirty="0"/>
                        <a:t>Management system</a:t>
                      </a:r>
                    </a:p>
                  </a:txBody>
                  <a:tcPr/>
                </a:tc>
                <a:tc>
                  <a:txBody>
                    <a:bodyPr/>
                    <a:lstStyle/>
                    <a:p>
                      <a:r>
                        <a:rPr lang="en-US" dirty="0"/>
                        <a:t>Rental management system</a:t>
                      </a:r>
                    </a:p>
                  </a:txBody>
                  <a:tcPr/>
                </a:tc>
                <a:tc>
                  <a:txBody>
                    <a:bodyPr/>
                    <a:lstStyle/>
                    <a:p>
                      <a:r>
                        <a:rPr lang="en-US" dirty="0"/>
                        <a:t>File management system, (e.g., FAT)</a:t>
                      </a:r>
                    </a:p>
                  </a:txBody>
                  <a:tcPr/>
                </a:tc>
                <a:extLst>
                  <a:ext uri="{0D108BD9-81ED-4DB2-BD59-A6C34878D82A}">
                    <a16:rowId xmlns:a16="http://schemas.microsoft.com/office/drawing/2014/main" val="847966125"/>
                  </a:ext>
                </a:extLst>
              </a:tr>
            </a:tbl>
          </a:graphicData>
        </a:graphic>
      </p:graphicFrame>
    </p:spTree>
    <p:extLst>
      <p:ext uri="{BB962C8B-B14F-4D97-AF65-F5344CB8AC3E}">
        <p14:creationId xmlns:p14="http://schemas.microsoft.com/office/powerpoint/2010/main" val="2249420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88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Tree>
    <p:extLst>
      <p:ext uri="{BB962C8B-B14F-4D97-AF65-F5344CB8AC3E}">
        <p14:creationId xmlns:p14="http://schemas.microsoft.com/office/powerpoint/2010/main" val="84968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482928"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pPr lvl="1"/>
            <a:r>
              <a:rPr lang="en-GB" dirty="0"/>
              <a:t> The same techniques can be utilized to investigate different types of devices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objects under </a:t>
            </a:r>
            <a:r>
              <a:rPr lang="en-GB" dirty="0">
                <a:latin typeface="OCRB" panose="020B0609020202020204" pitchFamily="49" charset="0"/>
              </a:rPr>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Tree>
    <p:extLst>
      <p:ext uri="{BB962C8B-B14F-4D97-AF65-F5344CB8AC3E}">
        <p14:creationId xmlns:p14="http://schemas.microsoft.com/office/powerpoint/2010/main" val="262307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Tree>
    <p:extLst>
      <p:ext uri="{BB962C8B-B14F-4D97-AF65-F5344CB8AC3E}">
        <p14:creationId xmlns:p14="http://schemas.microsoft.com/office/powerpoint/2010/main" val="3725692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
        <p:nvSpPr>
          <p:cNvPr id="3" name="TextBox 2">
            <a:extLst>
              <a:ext uri="{FF2B5EF4-FFF2-40B4-BE49-F238E27FC236}">
                <a16:creationId xmlns:a16="http://schemas.microsoft.com/office/drawing/2014/main" id="{53522F7C-2383-3FA5-0474-CEAF7D22E12B}"/>
              </a:ext>
            </a:extLst>
          </p:cNvPr>
          <p:cNvSpPr txBox="1"/>
          <p:nvPr/>
        </p:nvSpPr>
        <p:spPr>
          <a:xfrm>
            <a:off x="3558073" y="6458649"/>
            <a:ext cx="1725128" cy="369332"/>
          </a:xfrm>
          <a:prstGeom prst="rect">
            <a:avLst/>
          </a:prstGeom>
          <a:noFill/>
        </p:spPr>
        <p:txBody>
          <a:bodyPr wrap="square">
            <a:spAutoFit/>
          </a:bodyPr>
          <a:lstStyle/>
          <a:p>
            <a:r>
              <a:rPr lang="en-GB" b="0" i="0" dirty="0">
                <a:solidFill>
                  <a:srgbClr val="374151"/>
                </a:solidFill>
                <a:effectLst/>
                <a:latin typeface="Söhne"/>
              </a:rPr>
              <a:t>same as </a:t>
            </a:r>
            <a:r>
              <a:rPr lang="en-GB" b="0" i="0" dirty="0" err="1">
                <a:solidFill>
                  <a:srgbClr val="374151"/>
                </a:solidFill>
                <a:effectLst/>
                <a:latin typeface="OCRB" panose="020B0609020202020204" pitchFamily="49" charset="0"/>
              </a:rPr>
              <a:t>cmd</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0EB3DCE7-4CC3-E046-733E-4532CF477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3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
        <p:nvSpPr>
          <p:cNvPr id="2" name="TextBox 1">
            <a:extLst>
              <a:ext uri="{FF2B5EF4-FFF2-40B4-BE49-F238E27FC236}">
                <a16:creationId xmlns:a16="http://schemas.microsoft.com/office/drawing/2014/main" id="{148F80D7-D124-86A1-C110-9DCEB236E5FE}"/>
              </a:ext>
            </a:extLst>
          </p:cNvPr>
          <p:cNvSpPr txBox="1"/>
          <p:nvPr/>
        </p:nvSpPr>
        <p:spPr>
          <a:xfrm>
            <a:off x="3165385"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48A4602C-A27B-03EF-1E66-BF6F725EF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149"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4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3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Tree>
    <p:extLst>
      <p:ext uri="{BB962C8B-B14F-4D97-AF65-F5344CB8AC3E}">
        <p14:creationId xmlns:p14="http://schemas.microsoft.com/office/powerpoint/2010/main" val="306836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3"/>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pic>
        <p:nvPicPr>
          <p:cNvPr id="3" name="Picture 2">
            <a:extLst>
              <a:ext uri="{FF2B5EF4-FFF2-40B4-BE49-F238E27FC236}">
                <a16:creationId xmlns:a16="http://schemas.microsoft.com/office/drawing/2014/main" id="{6FFCF155-FE25-A77A-2DEA-B752757E3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09E9F7-2163-AD13-4029-40A365CA183E}"/>
              </a:ext>
            </a:extLst>
          </p:cNvPr>
          <p:cNvSpPr txBox="1"/>
          <p:nvPr/>
        </p:nvSpPr>
        <p:spPr>
          <a:xfrm>
            <a:off x="3457371" y="6446859"/>
            <a:ext cx="6536635" cy="369332"/>
          </a:xfrm>
          <a:prstGeom prst="rect">
            <a:avLst/>
          </a:prstGeom>
          <a:noFill/>
        </p:spPr>
        <p:txBody>
          <a:bodyPr wrap="square">
            <a:spAutoFit/>
          </a:bodyPr>
          <a:lstStyle/>
          <a:p>
            <a:r>
              <a:rPr lang="en-GB" dirty="0">
                <a:latin typeface="OCRB" panose="020B0609020202020204" pitchFamily="49" charset="0"/>
              </a:rPr>
              <a:t>wmic </a:t>
            </a:r>
            <a:r>
              <a:rPr lang="en-GB" dirty="0" err="1">
                <a:latin typeface="OCRB" panose="020B0609020202020204" pitchFamily="49" charset="0"/>
              </a:rPr>
              <a:t>logicaldisk</a:t>
            </a:r>
            <a:r>
              <a:rPr lang="en-GB" dirty="0">
                <a:latin typeface="OCRB" panose="020B0609020202020204" pitchFamily="49" charset="0"/>
              </a:rPr>
              <a:t> get size, </a:t>
            </a:r>
            <a:r>
              <a:rPr lang="en-GB" dirty="0" err="1">
                <a:latin typeface="OCRB" panose="020B0609020202020204" pitchFamily="49" charset="0"/>
              </a:rPr>
              <a:t>freespace</a:t>
            </a:r>
            <a:r>
              <a:rPr lang="en-GB" dirty="0">
                <a:latin typeface="OCRB" panose="020B0609020202020204" pitchFamily="49" charset="0"/>
              </a:rPr>
              <a:t>, caption</a:t>
            </a:r>
          </a:p>
        </p:txBody>
      </p:sp>
    </p:spTree>
    <p:extLst>
      <p:ext uri="{BB962C8B-B14F-4D97-AF65-F5344CB8AC3E}">
        <p14:creationId xmlns:p14="http://schemas.microsoft.com/office/powerpoint/2010/main" val="85579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Virtual file system</a:t>
            </a:r>
          </a:p>
          <a:p>
            <a:r>
              <a:rPr lang="en-GB" dirty="0"/>
              <a:t>File structure</a:t>
            </a:r>
          </a:p>
          <a:p>
            <a:r>
              <a:rPr lang="en-GB" dirty="0"/>
              <a:t>Path and path variable </a:t>
            </a:r>
          </a:p>
          <a:p>
            <a:r>
              <a:rPr lang="en-GB" dirty="0"/>
              <a:t>Linux commands</a:t>
            </a:r>
          </a:p>
          <a:p>
            <a:endParaRPr lang="en-US" dirty="0"/>
          </a:p>
        </p:txBody>
      </p:sp>
    </p:spTree>
    <p:extLst>
      <p:ext uri="{BB962C8B-B14F-4D97-AF65-F5344CB8AC3E}">
        <p14:creationId xmlns:p14="http://schemas.microsoft.com/office/powerpoint/2010/main" val="59361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Tree>
    <p:extLst>
      <p:ext uri="{BB962C8B-B14F-4D97-AF65-F5344CB8AC3E}">
        <p14:creationId xmlns:p14="http://schemas.microsoft.com/office/powerpoint/2010/main" val="56536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182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Tree>
    <p:extLst>
      <p:ext uri="{BB962C8B-B14F-4D97-AF65-F5344CB8AC3E}">
        <p14:creationId xmlns:p14="http://schemas.microsoft.com/office/powerpoint/2010/main" val="1689162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3"/>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4"/>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pic>
        <p:nvPicPr>
          <p:cNvPr id="2050" name="Picture 2">
            <a:extLst>
              <a:ext uri="{FF2B5EF4-FFF2-40B4-BE49-F238E27FC236}">
                <a16:creationId xmlns:a16="http://schemas.microsoft.com/office/drawing/2014/main" id="{192118E3-1B41-EBAB-580F-0274C8884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185" y="6332367"/>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D448D-41A7-E11F-F288-0B52E01150C4}"/>
              </a:ext>
            </a:extLst>
          </p:cNvPr>
          <p:cNvSpPr txBox="1"/>
          <p:nvPr/>
        </p:nvSpPr>
        <p:spPr>
          <a:xfrm>
            <a:off x="8729869" y="6313949"/>
            <a:ext cx="2623931" cy="369332"/>
          </a:xfrm>
          <a:prstGeom prst="rect">
            <a:avLst/>
          </a:prstGeom>
          <a:noFill/>
        </p:spPr>
        <p:txBody>
          <a:bodyPr wrap="square">
            <a:spAutoFit/>
          </a:bodyPr>
          <a:lstStyle/>
          <a:p>
            <a:r>
              <a:rPr lang="en-GB" dirty="0">
                <a:latin typeface="OCRB" panose="020B0609020202020204" pitchFamily="49" charset="0"/>
              </a:rPr>
              <a:t>cd, </a:t>
            </a:r>
            <a:r>
              <a:rPr lang="en-GB" dirty="0" err="1">
                <a:latin typeface="OCRB" panose="020B0609020202020204" pitchFamily="49" charset="0"/>
              </a:rPr>
              <a:t>cls</a:t>
            </a:r>
            <a:endParaRPr lang="en-US" dirty="0">
              <a:latin typeface="OCRB" panose="020B0609020202020204" pitchFamily="49" charset="0"/>
            </a:endParaRPr>
          </a:p>
        </p:txBody>
      </p:sp>
    </p:spTree>
    <p:extLst>
      <p:ext uri="{BB962C8B-B14F-4D97-AF65-F5344CB8AC3E}">
        <p14:creationId xmlns:p14="http://schemas.microsoft.com/office/powerpoint/2010/main" val="3213363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3057825" cy="369332"/>
          </a:xfrm>
          <a:prstGeom prst="rect">
            <a:avLst/>
          </a:prstGeom>
          <a:solidFill>
            <a:schemeClr val="accent4"/>
          </a:solidFill>
        </p:spPr>
        <p:txBody>
          <a:bodyPr wrap="none" rtlCol="0">
            <a:spAutoFit/>
          </a:bodyPr>
          <a:lstStyle/>
          <a:p>
            <a:r>
              <a:rPr lang="en-GB" dirty="0"/>
              <a:t>Show details of a file/directory</a:t>
            </a:r>
            <a:endParaRPr lang="en-US" dirty="0"/>
          </a:p>
        </p:txBody>
      </p:sp>
    </p:spTree>
    <p:extLst>
      <p:ext uri="{BB962C8B-B14F-4D97-AF65-F5344CB8AC3E}">
        <p14:creationId xmlns:p14="http://schemas.microsoft.com/office/powerpoint/2010/main" val="2128572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Tree>
    <p:extLst>
      <p:ext uri="{BB962C8B-B14F-4D97-AF65-F5344CB8AC3E}">
        <p14:creationId xmlns:p14="http://schemas.microsoft.com/office/powerpoint/2010/main" val="3533845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Tree>
    <p:extLst>
      <p:ext uri="{BB962C8B-B14F-4D97-AF65-F5344CB8AC3E}">
        <p14:creationId xmlns:p14="http://schemas.microsoft.com/office/powerpoint/2010/main" val="98217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Linux commands are files</a:t>
            </a:r>
            <a:r>
              <a:rPr lang="en-GB" dirty="0">
                <a:solidFill>
                  <a:srgbClr val="FF0000"/>
                </a:solidFill>
              </a:rPr>
              <a:t>!</a:t>
            </a:r>
            <a:endParaRPr lang="en-US" dirty="0">
              <a:solidFill>
                <a:srgbClr val="FF000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10380278"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=&gt; Need to understand path (see next slide) </a:t>
            </a:r>
            <a:endParaRPr lang="en-US" sz="2400" dirty="0"/>
          </a:p>
        </p:txBody>
      </p:sp>
      <p:sp>
        <p:nvSpPr>
          <p:cNvPr id="3" name="TextBox 2">
            <a:extLst>
              <a:ext uri="{FF2B5EF4-FFF2-40B4-BE49-F238E27FC236}">
                <a16:creationId xmlns:a16="http://schemas.microsoft.com/office/drawing/2014/main" id="{7C47416C-9894-754F-19BE-B6295AFCE305}"/>
              </a:ext>
            </a:extLst>
          </p:cNvPr>
          <p:cNvSpPr txBox="1"/>
          <p:nvPr/>
        </p:nvSpPr>
        <p:spPr>
          <a:xfrm>
            <a:off x="838199" y="1787017"/>
            <a:ext cx="3405291" cy="369332"/>
          </a:xfrm>
          <a:prstGeom prst="rect">
            <a:avLst/>
          </a:prstGeom>
          <a:solidFill>
            <a:schemeClr val="accent4"/>
          </a:solidFill>
        </p:spPr>
        <p:txBody>
          <a:bodyPr wrap="none" rtlCol="0">
            <a:spAutoFit/>
          </a:bodyPr>
          <a:lstStyle/>
          <a:p>
            <a:r>
              <a:rPr lang="en-GB" dirty="0"/>
              <a:t>Display </a:t>
            </a:r>
            <a:r>
              <a:rPr lang="en-GB" dirty="0">
                <a:latin typeface="OCRB" panose="020B0609020202020204" pitchFamily="49" charset="0"/>
              </a:rPr>
              <a:t>ls</a:t>
            </a:r>
            <a:r>
              <a:rPr lang="en-GB" dirty="0"/>
              <a:t> command under </a:t>
            </a:r>
            <a:r>
              <a:rPr lang="en-GB" dirty="0">
                <a:latin typeface="OCRB" panose="020B0609020202020204" pitchFamily="49" charset="0"/>
              </a:rPr>
              <a:t>/bin</a:t>
            </a:r>
            <a:endParaRPr lang="en-US" dirty="0">
              <a:latin typeface="OCRB" panose="020B0609020202020204" pitchFamily="49" charset="0"/>
            </a:endParaRPr>
          </a:p>
        </p:txBody>
      </p:sp>
    </p:spTree>
    <p:extLst>
      <p:ext uri="{BB962C8B-B14F-4D97-AF65-F5344CB8AC3E}">
        <p14:creationId xmlns:p14="http://schemas.microsoft.com/office/powerpoint/2010/main" val="1673180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337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20" y="3940480"/>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D3DFD-1DC7-B017-3572-0B51E6108F91}"/>
              </a:ext>
            </a:extLst>
          </p:cNvPr>
          <p:cNvSpPr>
            <a:spLocks noGrp="1"/>
          </p:cNvSpPr>
          <p:nvPr>
            <p:ph type="title"/>
          </p:nvPr>
        </p:nvSpPr>
        <p:spPr/>
        <p:txBody>
          <a:bodyPr/>
          <a:lstStyle/>
          <a:p>
            <a:r>
              <a:rPr lang="en-US"/>
              <a:t>What is path in a file system?</a:t>
            </a:r>
            <a:endParaRPr lang="en-US" dirty="0"/>
          </a:p>
        </p:txBody>
      </p:sp>
      <p:sp>
        <p:nvSpPr>
          <p:cNvPr id="5" name="Content Placeholder 4">
            <a:extLst>
              <a:ext uri="{FF2B5EF4-FFF2-40B4-BE49-F238E27FC236}">
                <a16:creationId xmlns:a16="http://schemas.microsoft.com/office/drawing/2014/main" id="{F922496E-75FA-0D00-751B-8512F88BAD9D}"/>
              </a:ext>
            </a:extLst>
          </p:cNvPr>
          <p:cNvSpPr>
            <a:spLocks noGrp="1"/>
          </p:cNvSpPr>
          <p:nvPr>
            <p:ph idx="1"/>
          </p:nvPr>
        </p:nvSpPr>
        <p:spPr/>
        <p:txBody>
          <a:bodyPr/>
          <a:lstStyle/>
          <a:p>
            <a:r>
              <a:rPr lang="en-GB" dirty="0"/>
              <a:t>A path is a </a:t>
            </a:r>
            <a:r>
              <a:rPr lang="en-GB" dirty="0">
                <a:solidFill>
                  <a:srgbClr val="FF0000"/>
                </a:solidFill>
              </a:rPr>
              <a:t>hierarchical representation of the location </a:t>
            </a:r>
            <a:r>
              <a:rPr lang="en-GB" dirty="0"/>
              <a:t>(address) of a file or directory within the file system's directory structure. </a:t>
            </a:r>
          </a:p>
          <a:p>
            <a:r>
              <a:rPr lang="en-GB" dirty="0"/>
              <a:t>A path describes the route or sequence of directories (folders) you must navigate through to reach a specific file or directory. </a:t>
            </a:r>
          </a:p>
          <a:p>
            <a:r>
              <a:rPr lang="en-GB" dirty="0"/>
              <a:t>Paths are used to uniquely identify and access files and directories on a computer or storage device.</a:t>
            </a:r>
            <a:endParaRPr lang="en-US" dirty="0"/>
          </a:p>
        </p:txBody>
      </p:sp>
      <p:pic>
        <p:nvPicPr>
          <p:cNvPr id="6" name="Picture 5">
            <a:extLst>
              <a:ext uri="{FF2B5EF4-FFF2-40B4-BE49-F238E27FC236}">
                <a16:creationId xmlns:a16="http://schemas.microsoft.com/office/drawing/2014/main" id="{F855ED4F-8BFA-8227-B6B4-76144EC44D24}"/>
              </a:ext>
            </a:extLst>
          </p:cNvPr>
          <p:cNvPicPr>
            <a:picLocks noChangeAspect="1"/>
          </p:cNvPicPr>
          <p:nvPr/>
        </p:nvPicPr>
        <p:blipFill>
          <a:blip r:embed="rId2"/>
          <a:stretch>
            <a:fillRect/>
          </a:stretch>
        </p:blipFill>
        <p:spPr>
          <a:xfrm>
            <a:off x="9448800" y="-79375"/>
            <a:ext cx="1905000" cy="1905000"/>
          </a:xfrm>
          <a:prstGeom prst="rect">
            <a:avLst/>
          </a:prstGeom>
        </p:spPr>
      </p:pic>
    </p:spTree>
    <p:extLst>
      <p:ext uri="{BB962C8B-B14F-4D97-AF65-F5344CB8AC3E}">
        <p14:creationId xmlns:p14="http://schemas.microsoft.com/office/powerpoint/2010/main" val="319695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file.txt </a:t>
            </a:r>
            <a:r>
              <a:rPr lang="en-US" dirty="0"/>
              <a:t>(Under </a:t>
            </a:r>
            <a:r>
              <a:rPr lang="en-US" dirty="0">
                <a:solidFill>
                  <a:srgbClr val="FF0000"/>
                </a:solidFill>
              </a:rPr>
              <a:t>folder-2)</a:t>
            </a:r>
            <a:r>
              <a:rPr lang="en-US" i="1" dirty="0">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Tree>
    <p:extLst>
      <p:ext uri="{BB962C8B-B14F-4D97-AF65-F5344CB8AC3E}">
        <p14:creationId xmlns:p14="http://schemas.microsoft.com/office/powerpoint/2010/main" val="783190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Switch to the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32</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
        <p:nvSpPr>
          <p:cNvPr id="3" name="TextBox 2">
            <a:extLst>
              <a:ext uri="{FF2B5EF4-FFF2-40B4-BE49-F238E27FC236}">
                <a16:creationId xmlns:a16="http://schemas.microsoft.com/office/drawing/2014/main" id="{E4127C82-4C59-A95C-0491-6A063437BBAE}"/>
              </a:ext>
            </a:extLst>
          </p:cNvPr>
          <p:cNvSpPr txBox="1"/>
          <p:nvPr/>
        </p:nvSpPr>
        <p:spPr>
          <a:xfrm>
            <a:off x="3931699" y="6365038"/>
            <a:ext cx="984430" cy="369332"/>
          </a:xfrm>
          <a:prstGeom prst="rect">
            <a:avLst/>
          </a:prstGeom>
          <a:noFill/>
        </p:spPr>
        <p:txBody>
          <a:bodyPr wrap="square">
            <a:spAutoFit/>
          </a:bodyPr>
          <a:lstStyle/>
          <a:p>
            <a:r>
              <a:rPr lang="en-GB" b="0" i="0" dirty="0">
                <a:solidFill>
                  <a:srgbClr val="374151"/>
                </a:solidFill>
                <a:effectLst/>
                <a:latin typeface="Söhne"/>
              </a:rPr>
              <a:t>cd ..</a:t>
            </a:r>
            <a:endParaRPr lang="en-US" dirty="0"/>
          </a:p>
        </p:txBody>
      </p:sp>
      <p:pic>
        <p:nvPicPr>
          <p:cNvPr id="4" name="Picture 3">
            <a:extLst>
              <a:ext uri="{FF2B5EF4-FFF2-40B4-BE49-F238E27FC236}">
                <a16:creationId xmlns:a16="http://schemas.microsoft.com/office/drawing/2014/main" id="{0269F884-3A74-F60F-89B8-DBA4706F3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463" y="6335019"/>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9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r>
              <a:rPr lang="en-GB" dirty="0">
                <a:solidFill>
                  <a:srgbClr val="FF0000"/>
                </a:solidFill>
                <a:latin typeface="OCRB" panose="020B0609020202020204" pitchFamily="49" charset="0"/>
              </a:rPr>
              <a:t>$PATH</a:t>
            </a:r>
            <a:r>
              <a:rPr lang="en-GB" dirty="0"/>
              <a:t>)</a:t>
            </a:r>
            <a:endParaRPr lang="en-US" dirty="0">
              <a:latin typeface="OCRB" panose="020B0609020202020204" pitchFamily="49" charset="0"/>
            </a:endParaRPr>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 e.g., </a:t>
            </a:r>
            <a:r>
              <a:rPr lang="en-GB" dirty="0">
                <a:latin typeface="OCRB" panose="020B0609020202020204" pitchFamily="49" charset="0"/>
              </a:rPr>
              <a:t>ls</a:t>
            </a:r>
            <a:r>
              <a:rPr lang="en-GB" dirty="0"/>
              <a:t>?</a:t>
            </a:r>
          </a:p>
          <a:p>
            <a:pPr lvl="1"/>
            <a:r>
              <a:rPr lang="en-GB" dirty="0"/>
              <a:t>search the command in the current directory</a:t>
            </a:r>
          </a:p>
          <a:p>
            <a:pPr lvl="1"/>
            <a:r>
              <a:rPr lang="en-GB" dirty="0"/>
              <a:t>if can’t find it, search for the command in each path defined in the path variable</a:t>
            </a:r>
          </a:p>
          <a:p>
            <a:pPr lvl="1"/>
            <a:r>
              <a:rPr lang="en-GB" dirty="0"/>
              <a:t>if can’t find it, OS throws the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3"/>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4"/>
          <a:stretch>
            <a:fillRect/>
          </a:stretch>
        </p:blipFill>
        <p:spPr>
          <a:xfrm>
            <a:off x="5042353" y="5536457"/>
            <a:ext cx="5053670" cy="956418"/>
          </a:xfrm>
          <a:prstGeom prst="rect">
            <a:avLst/>
          </a:prstGeom>
        </p:spPr>
      </p:pic>
      <p:sp>
        <p:nvSpPr>
          <p:cNvPr id="3" name="TextBox 2">
            <a:extLst>
              <a:ext uri="{FF2B5EF4-FFF2-40B4-BE49-F238E27FC236}">
                <a16:creationId xmlns:a16="http://schemas.microsoft.com/office/drawing/2014/main" id="{0A011F48-1133-A55F-5DE8-1109CBBAF585}"/>
              </a:ext>
            </a:extLst>
          </p:cNvPr>
          <p:cNvSpPr txBox="1"/>
          <p:nvPr/>
        </p:nvSpPr>
        <p:spPr>
          <a:xfrm>
            <a:off x="3558073" y="6458649"/>
            <a:ext cx="984430" cy="369332"/>
          </a:xfrm>
          <a:prstGeom prst="rect">
            <a:avLst/>
          </a:prstGeom>
          <a:noFill/>
        </p:spPr>
        <p:txBody>
          <a:bodyPr wrap="square">
            <a:spAutoFit/>
          </a:bodyPr>
          <a:lstStyle/>
          <a:p>
            <a:r>
              <a:rPr lang="en-GB" b="0" i="0" dirty="0">
                <a:solidFill>
                  <a:srgbClr val="374151"/>
                </a:solidFill>
                <a:effectLst/>
                <a:latin typeface="Söhne"/>
              </a:rPr>
              <a:t>path</a:t>
            </a:r>
            <a:endParaRPr lang="en-US" dirty="0"/>
          </a:p>
        </p:txBody>
      </p:sp>
      <p:pic>
        <p:nvPicPr>
          <p:cNvPr id="4" name="Picture 3">
            <a:extLst>
              <a:ext uri="{FF2B5EF4-FFF2-40B4-BE49-F238E27FC236}">
                <a16:creationId xmlns:a16="http://schemas.microsoft.com/office/drawing/2014/main" id="{4BEECE65-CAA2-1203-6FD1-0A50F8769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06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 (</a:t>
            </a:r>
            <a:r>
              <a:rPr lang="en-US" dirty="0">
                <a:solidFill>
                  <a:srgbClr val="FF0000"/>
                </a:solidFill>
                <a:latin typeface="OCRB" panose="020B0609020202020204" pitchFamily="49" charset="0"/>
              </a:rPr>
              <a:t>export</a:t>
            </a:r>
            <a:r>
              <a:rPr lang="en-US" dirty="0"/>
              <a:t>)</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
        <p:nvSpPr>
          <p:cNvPr id="4" name="TextBox 3">
            <a:extLst>
              <a:ext uri="{FF2B5EF4-FFF2-40B4-BE49-F238E27FC236}">
                <a16:creationId xmlns:a16="http://schemas.microsoft.com/office/drawing/2014/main" id="{02E0C88B-935B-3B52-B632-D8AC9246C444}"/>
              </a:ext>
            </a:extLst>
          </p:cNvPr>
          <p:cNvSpPr txBox="1"/>
          <p:nvPr/>
        </p:nvSpPr>
        <p:spPr>
          <a:xfrm>
            <a:off x="1820848" y="5589723"/>
            <a:ext cx="9883472" cy="369332"/>
          </a:xfrm>
          <a:prstGeom prst="rect">
            <a:avLst/>
          </a:prstGeom>
          <a:noFill/>
        </p:spPr>
        <p:txBody>
          <a:bodyPr wrap="square">
            <a:spAutoFit/>
          </a:bodyPr>
          <a:lstStyle/>
          <a:p>
            <a:r>
              <a:rPr lang="en-GB" dirty="0" err="1">
                <a:latin typeface="OCRB" panose="020B0609020202020204" pitchFamily="49" charset="0"/>
              </a:rPr>
              <a:t>setx</a:t>
            </a:r>
            <a:r>
              <a:rPr lang="en-GB" dirty="0">
                <a:latin typeface="OCRB" panose="020B0609020202020204" pitchFamily="49" charset="0"/>
              </a:rPr>
              <a:t> path "%path%;C:\Program Files\Java\jdk1.8.0_202\bin" -m</a:t>
            </a:r>
            <a:endParaRPr lang="en-US" dirty="0">
              <a:latin typeface="OCRB" panose="020B0609020202020204" pitchFamily="49" charset="0"/>
            </a:endParaRPr>
          </a:p>
        </p:txBody>
      </p:sp>
      <p:pic>
        <p:nvPicPr>
          <p:cNvPr id="1026" name="Picture 2">
            <a:extLst>
              <a:ext uri="{FF2B5EF4-FFF2-40B4-BE49-F238E27FC236}">
                <a16:creationId xmlns:a16="http://schemas.microsoft.com/office/drawing/2014/main" id="{3E8E8C7A-1A7C-73DC-A9D9-E86DC948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5512327"/>
            <a:ext cx="524123" cy="52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77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r>
              <a:rPr lang="en-US" dirty="0">
                <a:solidFill>
                  <a:srgbClr val="7030A0"/>
                </a:solidFill>
                <a:latin typeface="OCRB" panose="020B0609020202020204" pitchFamily="49" charset="0"/>
              </a:rPr>
              <a:t>.</a:t>
            </a:r>
            <a:r>
              <a:rPr lang="en-US" dirty="0" err="1">
                <a:solidFill>
                  <a:srgbClr val="7030A0"/>
                </a:solidFill>
                <a:latin typeface="OCRB" panose="020B0609020202020204" pitchFamily="49" charset="0"/>
              </a:rPr>
              <a:t>zshrc</a:t>
            </a:r>
            <a:r>
              <a:rPr lang="en-US" dirty="0"/>
              <a:t>)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Tree>
    <p:extLst>
      <p:ext uri="{BB962C8B-B14F-4D97-AF65-F5344CB8AC3E}">
        <p14:creationId xmlns:p14="http://schemas.microsoft.com/office/powerpoint/2010/main" val="3247576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Create folders and files</a:t>
            </a:r>
            <a:endParaRPr lang="en-US" dirty="0"/>
          </a:p>
        </p:txBody>
      </p:sp>
      <p:sp>
        <p:nvSpPr>
          <p:cNvPr id="4" name="Text Placeholder 3">
            <a:extLst>
              <a:ext uri="{FF2B5EF4-FFF2-40B4-BE49-F238E27FC236}">
                <a16:creationId xmlns:a16="http://schemas.microsoft.com/office/drawing/2014/main" id="{AD07F4E7-000B-D27D-1B1D-69CCCFC23F08}"/>
              </a:ext>
            </a:extLst>
          </p:cNvPr>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36</a:t>
            </a:fld>
            <a:endParaRPr lang="en"/>
          </a:p>
        </p:txBody>
      </p:sp>
    </p:spTree>
    <p:extLst>
      <p:ext uri="{BB962C8B-B14F-4D97-AF65-F5344CB8AC3E}">
        <p14:creationId xmlns:p14="http://schemas.microsoft.com/office/powerpoint/2010/main" val="1635951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 (</a:t>
            </a:r>
            <a:r>
              <a:rPr lang="en-GB" dirty="0" err="1">
                <a:solidFill>
                  <a:srgbClr val="FF0000"/>
                </a:solidFill>
                <a:latin typeface="OCRB" panose="020B0609020202020204" pitchFamily="49" charset="0"/>
              </a:rPr>
              <a:t>mkdir</a:t>
            </a:r>
            <a:r>
              <a:rPr lang="en-GB" dirty="0"/>
              <a:t>)</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9403D06-C4B6-7449-C018-4066312E81F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mkdir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D79B3E74-C818-B457-0EAF-8D29A7621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58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 (</a:t>
            </a:r>
            <a:r>
              <a:rPr lang="en-US" dirty="0" err="1">
                <a:solidFill>
                  <a:srgbClr val="FF0000"/>
                </a:solidFill>
                <a:latin typeface="OCRB" panose="020B0609020202020204" pitchFamily="49" charset="0"/>
              </a:rPr>
              <a:t>rmdir</a:t>
            </a:r>
            <a:r>
              <a:rPr lang="en-US" dirty="0"/>
              <a:t>)</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
        <p:nvSpPr>
          <p:cNvPr id="4" name="TextBox 3">
            <a:extLst>
              <a:ext uri="{FF2B5EF4-FFF2-40B4-BE49-F238E27FC236}">
                <a16:creationId xmlns:a16="http://schemas.microsoft.com/office/drawing/2014/main" id="{60A7E430-0977-663A-9213-F28F732F6F7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Söhne"/>
              </a:rPr>
              <a:t>rmdir</a:t>
            </a:r>
            <a:endParaRPr lang="en-US" dirty="0"/>
          </a:p>
        </p:txBody>
      </p:sp>
      <p:pic>
        <p:nvPicPr>
          <p:cNvPr id="5" name="Picture 4">
            <a:extLst>
              <a:ext uri="{FF2B5EF4-FFF2-40B4-BE49-F238E27FC236}">
                <a16:creationId xmlns:a16="http://schemas.microsoft.com/office/drawing/2014/main" id="{46963E1C-715D-E8FA-2D64-D4CF23680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2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 </a:t>
            </a:r>
            <a:r>
              <a:rPr lang="en-US" dirty="0"/>
              <a:t>(</a:t>
            </a:r>
            <a:r>
              <a:rPr lang="en-US" dirty="0">
                <a:solidFill>
                  <a:srgbClr val="FF0000"/>
                </a:solidFill>
                <a:latin typeface="OCRB" panose="020B0609020202020204" pitchFamily="49" charset="0"/>
              </a:rPr>
              <a:t>echo</a:t>
            </a:r>
            <a:r>
              <a:rPr lang="en-US" dirty="0"/>
              <a:t>)</a:t>
            </a:r>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Tree>
    <p:extLst>
      <p:ext uri="{BB962C8B-B14F-4D97-AF65-F5344CB8AC3E}">
        <p14:creationId xmlns:p14="http://schemas.microsoft.com/office/powerpoint/2010/main" val="12791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159DE2-C218-3FA2-8FA4-88C586E6C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50"/>
            <a:ext cx="12192000" cy="676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65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file (</a:t>
            </a:r>
            <a:r>
              <a:rPr lang="en-US" dirty="0" err="1">
                <a:solidFill>
                  <a:srgbClr val="FF0000"/>
                </a:solidFill>
                <a:latin typeface="OCRB" panose="020B0609020202020204" pitchFamily="49" charset="0"/>
              </a:rPr>
              <a:t>leafpad</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
        <p:nvSpPr>
          <p:cNvPr id="5" name="TextBox 4">
            <a:extLst>
              <a:ext uri="{FF2B5EF4-FFF2-40B4-BE49-F238E27FC236}">
                <a16:creationId xmlns:a16="http://schemas.microsoft.com/office/drawing/2014/main" id="{9F1DF13F-EC40-35C4-A566-AAB544667D82}"/>
              </a:ext>
            </a:extLst>
          </p:cNvPr>
          <p:cNvSpPr txBox="1"/>
          <p:nvPr/>
        </p:nvSpPr>
        <p:spPr>
          <a:xfrm>
            <a:off x="6971323" y="2110707"/>
            <a:ext cx="1990930" cy="369332"/>
          </a:xfrm>
          <a:prstGeom prst="rect">
            <a:avLst/>
          </a:prstGeom>
          <a:solidFill>
            <a:schemeClr val="accent4">
              <a:lumMod val="20000"/>
              <a:lumOff val="80000"/>
            </a:schemeClr>
          </a:solidFill>
        </p:spPr>
        <p:txBody>
          <a:bodyPr wrap="none" rtlCol="0">
            <a:spAutoFit/>
          </a:bodyPr>
          <a:lstStyle/>
          <a:p>
            <a:r>
              <a:rPr lang="en-US" dirty="0"/>
              <a:t>or </a:t>
            </a:r>
            <a:r>
              <a:rPr lang="en-US" dirty="0">
                <a:solidFill>
                  <a:schemeClr val="accent6"/>
                </a:solidFill>
                <a:latin typeface="OCRB" panose="020B0609020202020204" pitchFamily="49" charset="0"/>
              </a:rPr>
              <a:t>nano</a:t>
            </a:r>
            <a:r>
              <a:rPr lang="en-US" dirty="0"/>
              <a:t> command</a:t>
            </a:r>
          </a:p>
        </p:txBody>
      </p:sp>
    </p:spTree>
    <p:extLst>
      <p:ext uri="{BB962C8B-B14F-4D97-AF65-F5344CB8AC3E}">
        <p14:creationId xmlns:p14="http://schemas.microsoft.com/office/powerpoint/2010/main" val="4266318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Copy &amp; Deletion</a:t>
            </a:r>
          </a:p>
        </p:txBody>
      </p:sp>
      <p:sp>
        <p:nvSpPr>
          <p:cNvPr id="2" name="Text Placeholder 1">
            <a:extLst>
              <a:ext uri="{FF2B5EF4-FFF2-40B4-BE49-F238E27FC236}">
                <a16:creationId xmlns:a16="http://schemas.microsoft.com/office/drawing/2014/main" id="{82EC77BB-E0B9-9C20-08F8-AA7F71C835A6}"/>
              </a:ext>
            </a:extLst>
          </p:cNvPr>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spTree>
    <p:extLst>
      <p:ext uri="{BB962C8B-B14F-4D97-AF65-F5344CB8AC3E}">
        <p14:creationId xmlns:p14="http://schemas.microsoft.com/office/powerpoint/2010/main" val="366503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 file (</a:t>
            </a:r>
            <a:r>
              <a:rPr lang="en-US" dirty="0">
                <a:solidFill>
                  <a:srgbClr val="FF0000"/>
                </a:solidFill>
                <a:latin typeface="OCRB" panose="020B0609020202020204" pitchFamily="49" charset="0"/>
              </a:rPr>
              <a:t>cp</a:t>
            </a:r>
            <a:r>
              <a:rPr lang="en-US" dirty="0"/>
              <a:t>)</a:t>
            </a:r>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
        <p:nvSpPr>
          <p:cNvPr id="4" name="TextBox 3">
            <a:extLst>
              <a:ext uri="{FF2B5EF4-FFF2-40B4-BE49-F238E27FC236}">
                <a16:creationId xmlns:a16="http://schemas.microsoft.com/office/drawing/2014/main" id="{91703EDD-7444-D74F-C0FB-F56B9ED481C4}"/>
              </a:ext>
            </a:extLst>
          </p:cNvPr>
          <p:cNvSpPr txBox="1"/>
          <p:nvPr/>
        </p:nvSpPr>
        <p:spPr>
          <a:xfrm>
            <a:off x="3676060" y="6399786"/>
            <a:ext cx="984430"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copy</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1CA21D50-A7A0-E30D-7618-2411ED1E7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824" y="6369767"/>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3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43</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
        <p:nvSpPr>
          <p:cNvPr id="4" name="TextBox 3">
            <a:extLst>
              <a:ext uri="{FF2B5EF4-FFF2-40B4-BE49-F238E27FC236}">
                <a16:creationId xmlns:a16="http://schemas.microsoft.com/office/drawing/2014/main" id="{2F028025-4E5E-936E-C21C-26189533296D}"/>
              </a:ext>
            </a:extLst>
          </p:cNvPr>
          <p:cNvSpPr txBox="1"/>
          <p:nvPr/>
        </p:nvSpPr>
        <p:spPr>
          <a:xfrm>
            <a:off x="838200" y="4323011"/>
            <a:ext cx="7213600" cy="1292662"/>
          </a:xfrm>
          <a:prstGeom prst="rect">
            <a:avLst/>
          </a:prstGeom>
          <a:noFill/>
        </p:spPr>
        <p:txBody>
          <a:bodyPr wrap="square" rtlCol="0">
            <a:spAutoFit/>
          </a:bodyPr>
          <a:lstStyle/>
          <a:p>
            <a:r>
              <a:rPr lang="en-US" sz="2400" dirty="0"/>
              <a:t>How</a:t>
            </a:r>
            <a:r>
              <a:rPr lang="zh-CN" altLang="en-US" sz="2400" dirty="0"/>
              <a:t> </a:t>
            </a:r>
            <a:r>
              <a:rPr lang="en-US" altLang="zh-CN" sz="2400" dirty="0"/>
              <a:t>to</a:t>
            </a:r>
            <a:r>
              <a:rPr lang="zh-CN" altLang="en-US" sz="2400" dirty="0"/>
              <a:t> </a:t>
            </a:r>
            <a:r>
              <a:rPr lang="en-US" altLang="zh-CN" sz="2400" dirty="0"/>
              <a:t>copy</a:t>
            </a:r>
            <a:r>
              <a:rPr lang="zh-CN" altLang="en-US" sz="2400" dirty="0"/>
              <a:t> </a:t>
            </a:r>
            <a:r>
              <a:rPr lang="en-US" altLang="zh-CN" sz="2400" dirty="0"/>
              <a:t>a</a:t>
            </a:r>
            <a:r>
              <a:rPr lang="zh-CN" altLang="en-US" sz="2400" dirty="0"/>
              <a:t> </a:t>
            </a:r>
            <a:r>
              <a:rPr lang="en-US" altLang="zh-CN" sz="2400" dirty="0"/>
              <a:t>folder? </a:t>
            </a:r>
            <a:r>
              <a:rPr lang="en-US" altLang="zh-CN" sz="2400" dirty="0">
                <a:solidFill>
                  <a:srgbClr val="FF0000"/>
                </a:solidFill>
              </a:rPr>
              <a:t>-r </a:t>
            </a:r>
            <a:r>
              <a:rPr lang="en-US" sz="2400" b="0" i="0" dirty="0">
                <a:solidFill>
                  <a:srgbClr val="374151"/>
                </a:solidFill>
                <a:effectLst/>
                <a:latin typeface="Söhne"/>
              </a:rPr>
              <a:t>recursive</a:t>
            </a:r>
          </a:p>
          <a:p>
            <a:pPr marL="285750" indent="-285750">
              <a:buFont typeface="Arial" panose="020B0604020202020204" pitchFamily="34" charset="0"/>
              <a:buChar char="•"/>
            </a:pPr>
            <a:r>
              <a:rPr lang="en-US" altLang="zh-CN" dirty="0"/>
              <a:t>Basic syntax: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source_folder destination_folder</a:t>
            </a:r>
          </a:p>
          <a:p>
            <a:pPr marL="285750" indent="-285750">
              <a:buFont typeface="Arial" panose="020B0604020202020204" pitchFamily="34" charset="0"/>
              <a:buChar char="•"/>
            </a:pPr>
            <a:r>
              <a:rPr lang="da-DK" dirty="0"/>
              <a:t>Example: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~/myfolder  ~/myfolder_copy</a:t>
            </a:r>
          </a:p>
          <a:p>
            <a:endParaRPr lang="en-US" dirty="0"/>
          </a:p>
        </p:txBody>
      </p:sp>
    </p:spTree>
    <p:extLst>
      <p:ext uri="{BB962C8B-B14F-4D97-AF65-F5344CB8AC3E}">
        <p14:creationId xmlns:p14="http://schemas.microsoft.com/office/powerpoint/2010/main" val="3141623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a:solidFill>
                  <a:srgbClr val="FF0000"/>
                </a:solidFill>
                <a:latin typeface="OCRB" panose="020B0609020202020204" pitchFamily="49" charset="0"/>
              </a:rPr>
              <a:t>rm</a:t>
            </a:r>
            <a:r>
              <a:rPr lang="en-US" dirty="0"/>
              <a:t>) </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44</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Tree>
    <p:extLst>
      <p:ext uri="{BB962C8B-B14F-4D97-AF65-F5344CB8AC3E}">
        <p14:creationId xmlns:p14="http://schemas.microsoft.com/office/powerpoint/2010/main" val="4107473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latin typeface="OCRB" panose="020B0609020202020204" pitchFamily="49" charset="0"/>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45</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
        <p:nvSpPr>
          <p:cNvPr id="4" name="TextBox 3">
            <a:extLst>
              <a:ext uri="{FF2B5EF4-FFF2-40B4-BE49-F238E27FC236}">
                <a16:creationId xmlns:a16="http://schemas.microsoft.com/office/drawing/2014/main" id="{03A0509B-34EA-6BA3-AA15-4FC6116AF926}"/>
              </a:ext>
            </a:extLst>
          </p:cNvPr>
          <p:cNvSpPr txBox="1"/>
          <p:nvPr/>
        </p:nvSpPr>
        <p:spPr>
          <a:xfrm>
            <a:off x="3558072" y="6458649"/>
            <a:ext cx="3000043" cy="369332"/>
          </a:xfrm>
          <a:prstGeom prst="rect">
            <a:avLst/>
          </a:prstGeom>
          <a:noFill/>
        </p:spPr>
        <p:txBody>
          <a:bodyPr wrap="square">
            <a:spAutoFit/>
          </a:bodyPr>
          <a:lstStyle/>
          <a:p>
            <a:r>
              <a:rPr lang="en-GB" dirty="0">
                <a:solidFill>
                  <a:srgbClr val="374151"/>
                </a:solidFill>
                <a:latin typeface="OCRB" panose="020B0609020202020204" pitchFamily="49" charset="0"/>
              </a:rPr>
              <a:t>move/ copy and ren</a:t>
            </a:r>
            <a:endParaRPr lang="en-US" dirty="0">
              <a:solidFill>
                <a:srgbClr val="374151"/>
              </a:solidFill>
              <a:latin typeface="OCRB" panose="020B0609020202020204" pitchFamily="49" charset="0"/>
            </a:endParaRPr>
          </a:p>
        </p:txBody>
      </p:sp>
      <p:pic>
        <p:nvPicPr>
          <p:cNvPr id="5" name="Picture 4">
            <a:extLst>
              <a:ext uri="{FF2B5EF4-FFF2-40B4-BE49-F238E27FC236}">
                <a16:creationId xmlns:a16="http://schemas.microsoft.com/office/drawing/2014/main" id="{DE910B70-F4AB-C12C-C306-CCEF00F92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30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9655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 </a:t>
            </a:r>
            <a:r>
              <a:rPr lang="en-US" dirty="0"/>
              <a:t>(</a:t>
            </a:r>
            <a:r>
              <a:rPr lang="en-US" dirty="0">
                <a:solidFill>
                  <a:srgbClr val="FF0000"/>
                </a:solidFill>
                <a:latin typeface="OCRB" panose="020B0609020202020204" pitchFamily="49" charset="0"/>
              </a:rPr>
              <a:t>grep</a:t>
            </a:r>
            <a:r>
              <a:rPr lang="en-US" dirty="0"/>
              <a:t>)</a:t>
            </a:r>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369332"/>
          </a:xfrm>
          <a:prstGeom prst="rect">
            <a:avLst/>
          </a:prstGeom>
          <a:noFill/>
        </p:spPr>
        <p:txBody>
          <a:bodyPr wrap="square">
            <a:spAutoFit/>
          </a:bodyPr>
          <a:lstStyle/>
          <a:p>
            <a:r>
              <a:rPr lang="en-US" dirty="0"/>
              <a:t>forward slash</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369332"/>
          </a:xfrm>
          <a:prstGeom prst="rect">
            <a:avLst/>
          </a:prstGeom>
          <a:noFill/>
        </p:spPr>
        <p:txBody>
          <a:bodyPr wrap="square">
            <a:spAutoFit/>
          </a:bodyPr>
          <a:lstStyle/>
          <a:p>
            <a:r>
              <a:rPr lang="en-US" dirty="0"/>
              <a:t>backslash</a:t>
            </a:r>
          </a:p>
        </p:txBody>
      </p:sp>
      <p:sp>
        <p:nvSpPr>
          <p:cNvPr id="6" name="TextBox 5">
            <a:extLst>
              <a:ext uri="{FF2B5EF4-FFF2-40B4-BE49-F238E27FC236}">
                <a16:creationId xmlns:a16="http://schemas.microsoft.com/office/drawing/2014/main" id="{ED9B1219-19E1-CABB-1B74-85003F27FF4E}"/>
              </a:ext>
            </a:extLst>
          </p:cNvPr>
          <p:cNvSpPr txBox="1"/>
          <p:nvPr/>
        </p:nvSpPr>
        <p:spPr>
          <a:xfrm>
            <a:off x="3558072" y="6458649"/>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type/</a:t>
            </a:r>
            <a:r>
              <a:rPr lang="en-GB" b="0" i="0" dirty="0" err="1">
                <a:solidFill>
                  <a:srgbClr val="374151"/>
                </a:solidFill>
                <a:effectLst/>
                <a:latin typeface="OCRB" panose="020B0609020202020204" pitchFamily="49" charset="0"/>
              </a:rPr>
              <a:t>findstr</a:t>
            </a:r>
            <a:r>
              <a:rPr lang="en-GB" b="0" i="0" dirty="0">
                <a:solidFill>
                  <a:srgbClr val="374151"/>
                </a:solidFill>
                <a:effectLst/>
                <a:latin typeface="OCRB" panose="020B0609020202020204" pitchFamily="49" charset="0"/>
              </a:rPr>
              <a:t> /</a:t>
            </a:r>
            <a:r>
              <a:rPr lang="en-GB" b="0" i="0" dirty="0" err="1">
                <a:solidFill>
                  <a:srgbClr val="374151"/>
                </a:solidFill>
                <a:effectLst/>
                <a:latin typeface="OCRB" panose="020B0609020202020204" pitchFamily="49" charset="0"/>
              </a:rPr>
              <a:t>c:"error</a:t>
            </a:r>
            <a:r>
              <a:rPr lang="en-GB" b="0" i="0" dirty="0">
                <a:solidFill>
                  <a:srgbClr val="374151"/>
                </a:solidFill>
                <a:effectLst/>
                <a:latin typeface="OCRB" panose="020B0609020202020204" pitchFamily="49" charset="0"/>
              </a:rPr>
              <a:t>" log.txt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566F404F-D36D-189F-F4FD-B410EC44B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25FFDE-E63E-F70A-1D68-E07EFD966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615" y="2063738"/>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Logo, symbol, meaning, history, PNG, brand">
            <a:extLst>
              <a:ext uri="{FF2B5EF4-FFF2-40B4-BE49-F238E27FC236}">
                <a16:creationId xmlns:a16="http://schemas.microsoft.com/office/drawing/2014/main" id="{1A7B38F5-FDA9-3ECB-9341-A25432C26E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270" t="-327" r="25937" b="2367"/>
          <a:stretch/>
        </p:blipFill>
        <p:spPr bwMode="auto">
          <a:xfrm>
            <a:off x="10102425" y="1952017"/>
            <a:ext cx="535696" cy="60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67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92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44E21CB5-6B50-AFB6-E0D0-A5B96DB002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927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284218" y="182258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65297" y="4070988"/>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Tree>
    <p:extLst>
      <p:ext uri="{BB962C8B-B14F-4D97-AF65-F5344CB8AC3E}">
        <p14:creationId xmlns:p14="http://schemas.microsoft.com/office/powerpoint/2010/main" val="1849896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50</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Tree>
    <p:extLst>
      <p:ext uri="{BB962C8B-B14F-4D97-AF65-F5344CB8AC3E}">
        <p14:creationId xmlns:p14="http://schemas.microsoft.com/office/powerpoint/2010/main" val="3118374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51</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Tree>
    <p:extLst>
      <p:ext uri="{BB962C8B-B14F-4D97-AF65-F5344CB8AC3E}">
        <p14:creationId xmlns:p14="http://schemas.microsoft.com/office/powerpoint/2010/main" val="4247754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82C3-0296-0B8B-6427-B0584691B0EC}"/>
              </a:ext>
            </a:extLst>
          </p:cNvPr>
          <p:cNvSpPr>
            <a:spLocks noGrp="1"/>
          </p:cNvSpPr>
          <p:nvPr>
            <p:ph type="title"/>
          </p:nvPr>
        </p:nvSpPr>
        <p:spPr/>
        <p:txBody>
          <a:bodyPr/>
          <a:lstStyle/>
          <a:p>
            <a:r>
              <a:rPr lang="en-US" dirty="0"/>
              <a:t>List all open TCP ports</a:t>
            </a:r>
          </a:p>
        </p:txBody>
      </p:sp>
      <p:pic>
        <p:nvPicPr>
          <p:cNvPr id="4" name="Picture 3">
            <a:extLst>
              <a:ext uri="{FF2B5EF4-FFF2-40B4-BE49-F238E27FC236}">
                <a16:creationId xmlns:a16="http://schemas.microsoft.com/office/drawing/2014/main" id="{F4C5D660-1E00-1926-D6FC-43657D9F27B1}"/>
              </a:ext>
            </a:extLst>
          </p:cNvPr>
          <p:cNvPicPr>
            <a:picLocks noChangeAspect="1"/>
          </p:cNvPicPr>
          <p:nvPr/>
        </p:nvPicPr>
        <p:blipFill>
          <a:blip r:embed="rId2"/>
          <a:stretch>
            <a:fillRect/>
          </a:stretch>
        </p:blipFill>
        <p:spPr>
          <a:xfrm>
            <a:off x="838200" y="2878601"/>
            <a:ext cx="9099068" cy="2880610"/>
          </a:xfrm>
          <a:prstGeom prst="rect">
            <a:avLst/>
          </a:prstGeom>
        </p:spPr>
      </p:pic>
      <p:sp>
        <p:nvSpPr>
          <p:cNvPr id="6" name="TextBox 5">
            <a:extLst>
              <a:ext uri="{FF2B5EF4-FFF2-40B4-BE49-F238E27FC236}">
                <a16:creationId xmlns:a16="http://schemas.microsoft.com/office/drawing/2014/main" id="{A25E5C67-8657-900D-685F-C235B129D254}"/>
              </a:ext>
            </a:extLst>
          </p:cNvPr>
          <p:cNvSpPr txBox="1"/>
          <p:nvPr/>
        </p:nvSpPr>
        <p:spPr>
          <a:xfrm>
            <a:off x="4425042" y="1690688"/>
            <a:ext cx="6539594" cy="923330"/>
          </a:xfrm>
          <a:prstGeom prst="rect">
            <a:avLst/>
          </a:prstGeom>
          <a:solidFill>
            <a:schemeClr val="accent4">
              <a:lumMod val="20000"/>
              <a:lumOff val="80000"/>
            </a:schemeClr>
          </a:solidFill>
        </p:spPr>
        <p:txBody>
          <a:bodyPr wrap="square">
            <a:spAutoFit/>
          </a:bodyPr>
          <a:lstStyle/>
          <a:p>
            <a:r>
              <a:rPr lang="en-US" dirty="0">
                <a:latin typeface="OCRB" panose="020B0609020202020204" pitchFamily="49" charset="0"/>
              </a:rPr>
              <a:t>-l, --listening</a:t>
            </a:r>
            <a:r>
              <a:rPr lang="en-US" dirty="0"/>
              <a:t>          display listening server sockets</a:t>
            </a:r>
          </a:p>
          <a:p>
            <a:r>
              <a:rPr lang="en-GB" dirty="0">
                <a:latin typeface="OCRB" panose="020B0609020202020204" pitchFamily="49" charset="0"/>
              </a:rPr>
              <a:t>-n, --numeric </a:t>
            </a:r>
            <a:r>
              <a:rPr lang="en-GB" dirty="0"/>
              <a:t>         port number (don't resolve names)</a:t>
            </a:r>
          </a:p>
          <a:p>
            <a:r>
              <a:rPr lang="en-GB" dirty="0">
                <a:latin typeface="OCRB" panose="020B0609020202020204" pitchFamily="49" charset="0"/>
              </a:rPr>
              <a:t>-t, --</a:t>
            </a:r>
            <a:r>
              <a:rPr lang="en-GB" dirty="0" err="1">
                <a:latin typeface="OCRB" panose="020B0609020202020204" pitchFamily="49" charset="0"/>
              </a:rPr>
              <a:t>tcp</a:t>
            </a:r>
            <a:endParaRPr lang="en-US" dirty="0">
              <a:latin typeface="OCRB" panose="020B0609020202020204" pitchFamily="49" charset="0"/>
            </a:endParaRPr>
          </a:p>
        </p:txBody>
      </p:sp>
      <p:sp>
        <p:nvSpPr>
          <p:cNvPr id="7" name="Rectangle 6">
            <a:extLst>
              <a:ext uri="{FF2B5EF4-FFF2-40B4-BE49-F238E27FC236}">
                <a16:creationId xmlns:a16="http://schemas.microsoft.com/office/drawing/2014/main" id="{A6F5A4BB-EB4F-3394-B8BB-2E675501A30A}"/>
              </a:ext>
            </a:extLst>
          </p:cNvPr>
          <p:cNvSpPr/>
          <p:nvPr/>
        </p:nvSpPr>
        <p:spPr>
          <a:xfrm>
            <a:off x="838200" y="4433207"/>
            <a:ext cx="3701143" cy="253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7FE253-246A-89A6-DCA6-B8AC4C0D7E49}"/>
              </a:ext>
            </a:extLst>
          </p:cNvPr>
          <p:cNvSpPr txBox="1"/>
          <p:nvPr/>
        </p:nvSpPr>
        <p:spPr>
          <a:xfrm>
            <a:off x="3918858" y="4772717"/>
            <a:ext cx="2404569" cy="369332"/>
          </a:xfrm>
          <a:prstGeom prst="rect">
            <a:avLst/>
          </a:prstGeom>
          <a:noFill/>
        </p:spPr>
        <p:txBody>
          <a:bodyPr wrap="none" rtlCol="0">
            <a:spAutoFit/>
          </a:bodyPr>
          <a:lstStyle/>
          <a:p>
            <a:r>
              <a:rPr lang="en-US" dirty="0" err="1">
                <a:solidFill>
                  <a:srgbClr val="FF0000"/>
                </a:solidFill>
              </a:rPr>
              <a:t>ssh</a:t>
            </a:r>
            <a:r>
              <a:rPr lang="en-US" dirty="0">
                <a:solidFill>
                  <a:srgbClr val="FF0000"/>
                </a:solidFill>
              </a:rPr>
              <a:t> (22) port is listening</a:t>
            </a:r>
          </a:p>
        </p:txBody>
      </p:sp>
    </p:spTree>
    <p:extLst>
      <p:ext uri="{BB962C8B-B14F-4D97-AF65-F5344CB8AC3E}">
        <p14:creationId xmlns:p14="http://schemas.microsoft.com/office/powerpoint/2010/main" val="374386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B4CEF-E970-53FB-DB5B-9EBB84A58F8A}"/>
              </a:ext>
            </a:extLst>
          </p:cNvPr>
          <p:cNvPicPr>
            <a:picLocks noChangeAspect="1"/>
          </p:cNvPicPr>
          <p:nvPr/>
        </p:nvPicPr>
        <p:blipFill>
          <a:blip r:embed="rId3"/>
          <a:stretch>
            <a:fillRect/>
          </a:stretch>
        </p:blipFill>
        <p:spPr>
          <a:xfrm>
            <a:off x="1218435" y="1253401"/>
            <a:ext cx="9561325" cy="5095180"/>
          </a:xfrm>
          <a:prstGeom prst="rect">
            <a:avLst/>
          </a:prstGeom>
        </p:spPr>
      </p:pic>
      <p:sp>
        <p:nvSpPr>
          <p:cNvPr id="5" name="TextBox 4">
            <a:extLst>
              <a:ext uri="{FF2B5EF4-FFF2-40B4-BE49-F238E27FC236}">
                <a16:creationId xmlns:a16="http://schemas.microsoft.com/office/drawing/2014/main" id="{CF2C131D-40C8-8535-FFB7-4DBCC6D47EBC}"/>
              </a:ext>
            </a:extLst>
          </p:cNvPr>
          <p:cNvSpPr txBox="1"/>
          <p:nvPr/>
        </p:nvSpPr>
        <p:spPr>
          <a:xfrm>
            <a:off x="1218435" y="884069"/>
            <a:ext cx="4280595" cy="369332"/>
          </a:xfrm>
          <a:prstGeom prst="rect">
            <a:avLst/>
          </a:prstGeom>
          <a:solidFill>
            <a:schemeClr val="accent4"/>
          </a:solidFill>
        </p:spPr>
        <p:txBody>
          <a:bodyPr wrap="none" rtlCol="0">
            <a:spAutoFit/>
          </a:bodyPr>
          <a:lstStyle/>
          <a:p>
            <a:r>
              <a:rPr lang="en-US" dirty="0"/>
              <a:t>Open port 21 and verify the port is listening</a:t>
            </a:r>
          </a:p>
        </p:txBody>
      </p:sp>
      <p:sp>
        <p:nvSpPr>
          <p:cNvPr id="7" name="TextBox 6">
            <a:extLst>
              <a:ext uri="{FF2B5EF4-FFF2-40B4-BE49-F238E27FC236}">
                <a16:creationId xmlns:a16="http://schemas.microsoft.com/office/drawing/2014/main" id="{3FB5296F-5B03-3582-AAEE-09D90D8AC885}"/>
              </a:ext>
            </a:extLst>
          </p:cNvPr>
          <p:cNvSpPr txBox="1"/>
          <p:nvPr/>
        </p:nvSpPr>
        <p:spPr>
          <a:xfrm>
            <a:off x="3510643" y="6488668"/>
            <a:ext cx="3118758" cy="369332"/>
          </a:xfrm>
          <a:prstGeom prst="rect">
            <a:avLst/>
          </a:prstGeom>
          <a:noFill/>
        </p:spPr>
        <p:txBody>
          <a:bodyPr wrap="square">
            <a:spAutoFit/>
          </a:bodyPr>
          <a:lstStyle/>
          <a:p>
            <a:r>
              <a:rPr lang="en-US" dirty="0" err="1">
                <a:latin typeface="OCRB" panose="020B0609020202020204" pitchFamily="49" charset="0"/>
              </a:rPr>
              <a:t>nmap</a:t>
            </a:r>
            <a:r>
              <a:rPr lang="en-US" dirty="0">
                <a:latin typeface="OCRB" panose="020B0609020202020204" pitchFamily="49" charset="0"/>
              </a:rPr>
              <a:t> localhost -p 21</a:t>
            </a:r>
          </a:p>
        </p:txBody>
      </p:sp>
    </p:spTree>
    <p:extLst>
      <p:ext uri="{BB962C8B-B14F-4D97-AF65-F5344CB8AC3E}">
        <p14:creationId xmlns:p14="http://schemas.microsoft.com/office/powerpoint/2010/main" val="3399328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 </a:t>
            </a:r>
            <a:r>
              <a:rPr lang="en-US" dirty="0"/>
              <a:t>(</a:t>
            </a:r>
            <a:r>
              <a:rPr lang="en-US" dirty="0" err="1">
                <a:solidFill>
                  <a:srgbClr val="FF0000"/>
                </a:solidFill>
                <a:latin typeface="OCRB" panose="020B0609020202020204" pitchFamily="49" charset="0"/>
              </a:rPr>
              <a:t>wget</a:t>
            </a:r>
            <a:r>
              <a:rPr lang="en-US" dirty="0"/>
              <a:t>)</a:t>
            </a:r>
          </a:p>
        </p:txBody>
      </p:sp>
    </p:spTree>
    <p:extLst>
      <p:ext uri="{BB962C8B-B14F-4D97-AF65-F5344CB8AC3E}">
        <p14:creationId xmlns:p14="http://schemas.microsoft.com/office/powerpoint/2010/main" val="2418320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643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cxnSpLocks/>
            <a:stCxn id="9" idx="1"/>
          </p:cNvCxnSpPr>
          <p:nvPr/>
        </p:nvCxnSpPr>
        <p:spPr>
          <a:xfrm flipH="1">
            <a:off x="2321992" y="2264810"/>
            <a:ext cx="3953803" cy="8407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ADA3976-ECB0-DF88-0094-A6B259443E89}"/>
              </a:ext>
            </a:extLst>
          </p:cNvPr>
          <p:cNvSpPr txBox="1"/>
          <p:nvPr/>
        </p:nvSpPr>
        <p:spPr>
          <a:xfrm>
            <a:off x="3558072" y="6458649"/>
            <a:ext cx="5514366" cy="369332"/>
          </a:xfrm>
          <a:prstGeom prst="rect">
            <a:avLst/>
          </a:prstGeom>
          <a:noFill/>
        </p:spPr>
        <p:txBody>
          <a:bodyPr wrap="square">
            <a:spAutoFit/>
          </a:bodyPr>
          <a:lstStyle/>
          <a:p>
            <a:r>
              <a:rPr lang="en-GB" b="0" i="0">
                <a:solidFill>
                  <a:srgbClr val="374151"/>
                </a:solidFill>
                <a:effectLst/>
                <a:latin typeface="OCRB" panose="020B0609020202020204" pitchFamily="49" charset="0"/>
              </a:rPr>
              <a:t>.bat</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675836C7-3335-DF2C-962D-1AA89B1B9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AF5A4B-DFBE-2A21-4F7E-1E2621BD52A8}"/>
              </a:ext>
            </a:extLst>
          </p:cNvPr>
          <p:cNvSpPr txBox="1"/>
          <p:nvPr/>
        </p:nvSpPr>
        <p:spPr>
          <a:xfrm>
            <a:off x="6275795" y="1803145"/>
            <a:ext cx="3741965" cy="923330"/>
          </a:xfrm>
          <a:prstGeom prst="rect">
            <a:avLst/>
          </a:prstGeom>
          <a:noFill/>
        </p:spPr>
        <p:txBody>
          <a:bodyPr wrap="square">
            <a:spAutoFit/>
          </a:bodyPr>
          <a:lstStyle/>
          <a:p>
            <a:r>
              <a:rPr lang="en-US" b="0" i="0" dirty="0">
                <a:solidFill>
                  <a:srgbClr val="FF0000"/>
                </a:solidFill>
                <a:effectLst/>
                <a:latin typeface="Söhne"/>
              </a:rPr>
              <a:t>shebang: </a:t>
            </a:r>
            <a:r>
              <a:rPr lang="en-GB" dirty="0"/>
              <a:t>indicate the interpreter that should be used to execute the script or program that follows</a:t>
            </a:r>
            <a:endParaRPr lang="en-US" dirty="0"/>
          </a:p>
        </p:txBody>
      </p:sp>
    </p:spTree>
    <p:extLst>
      <p:ext uri="{BB962C8B-B14F-4D97-AF65-F5344CB8AC3E}">
        <p14:creationId xmlns:p14="http://schemas.microsoft.com/office/powerpoint/2010/main" val="1979037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57</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Tree>
    <p:extLst>
      <p:ext uri="{BB962C8B-B14F-4D97-AF65-F5344CB8AC3E}">
        <p14:creationId xmlns:p14="http://schemas.microsoft.com/office/powerpoint/2010/main" val="229412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a </a:t>
            </a:r>
            <a:r>
              <a:rPr lang="en-GB"/>
              <a:t>script file in </a:t>
            </a:r>
            <a:r>
              <a:rPr lang="en-GB" dirty="0"/>
              <a:t>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Tree>
    <p:extLst>
      <p:ext uri="{BB962C8B-B14F-4D97-AF65-F5344CB8AC3E}">
        <p14:creationId xmlns:p14="http://schemas.microsoft.com/office/powerpoint/2010/main" val="127162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Tree>
    <p:extLst>
      <p:ext uri="{BB962C8B-B14F-4D97-AF65-F5344CB8AC3E}">
        <p14:creationId xmlns:p14="http://schemas.microsoft.com/office/powerpoint/2010/main" val="143657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a:t>information </a:t>
            </a:r>
            <a:r>
              <a:rPr lang="en-GB" dirty="0"/>
              <a:t>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83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r>
              <a:rPr lang="en-US"/>
              <a:t>(optional)</a:t>
            </a:r>
          </a:p>
        </p:txBody>
      </p:sp>
    </p:spTree>
    <p:extLst>
      <p:ext uri="{BB962C8B-B14F-4D97-AF65-F5344CB8AC3E}">
        <p14:creationId xmlns:p14="http://schemas.microsoft.com/office/powerpoint/2010/main" val="3579863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Tree>
    <p:extLst>
      <p:ext uri="{BB962C8B-B14F-4D97-AF65-F5344CB8AC3E}">
        <p14:creationId xmlns:p14="http://schemas.microsoft.com/office/powerpoint/2010/main" val="4105321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Tree>
    <p:extLst>
      <p:ext uri="{BB962C8B-B14F-4D97-AF65-F5344CB8AC3E}">
        <p14:creationId xmlns:p14="http://schemas.microsoft.com/office/powerpoint/2010/main" val="1827660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63</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Tree>
    <p:extLst>
      <p:ext uri="{BB962C8B-B14F-4D97-AF65-F5344CB8AC3E}">
        <p14:creationId xmlns:p14="http://schemas.microsoft.com/office/powerpoint/2010/main" val="117761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Zip/unzip files</a:t>
            </a:r>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Tree>
    <p:extLst>
      <p:ext uri="{BB962C8B-B14F-4D97-AF65-F5344CB8AC3E}">
        <p14:creationId xmlns:p14="http://schemas.microsoft.com/office/powerpoint/2010/main" val="177244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F6EA-ACAC-EE58-E711-46B973485771}"/>
              </a:ext>
            </a:extLst>
          </p:cNvPr>
          <p:cNvSpPr>
            <a:spLocks noGrp="1"/>
          </p:cNvSpPr>
          <p:nvPr>
            <p:ph type="title"/>
          </p:nvPr>
        </p:nvSpPr>
        <p:spPr/>
        <p:txBody>
          <a:bodyPr/>
          <a:lstStyle/>
          <a:p>
            <a:r>
              <a:rPr lang="en-US" dirty="0"/>
              <a:t>Compress/decompress directory (</a:t>
            </a:r>
            <a:r>
              <a:rPr lang="en-US" dirty="0">
                <a:solidFill>
                  <a:srgbClr val="FF0000"/>
                </a:solidFill>
              </a:rPr>
              <a:t>tar</a:t>
            </a:r>
            <a:r>
              <a:rPr lang="en-US" dirty="0"/>
              <a:t>)</a:t>
            </a:r>
          </a:p>
        </p:txBody>
      </p:sp>
      <p:pic>
        <p:nvPicPr>
          <p:cNvPr id="4" name="Picture 3">
            <a:extLst>
              <a:ext uri="{FF2B5EF4-FFF2-40B4-BE49-F238E27FC236}">
                <a16:creationId xmlns:a16="http://schemas.microsoft.com/office/drawing/2014/main" id="{46E07BDF-5D87-1245-5A83-475673E0CB87}"/>
              </a:ext>
            </a:extLst>
          </p:cNvPr>
          <p:cNvPicPr>
            <a:picLocks noChangeAspect="1"/>
          </p:cNvPicPr>
          <p:nvPr/>
        </p:nvPicPr>
        <p:blipFill>
          <a:blip r:embed="rId2"/>
          <a:stretch>
            <a:fillRect/>
          </a:stretch>
        </p:blipFill>
        <p:spPr>
          <a:xfrm>
            <a:off x="952226" y="2061075"/>
            <a:ext cx="6325148" cy="3101609"/>
          </a:xfrm>
          <a:prstGeom prst="rect">
            <a:avLst/>
          </a:prstGeom>
        </p:spPr>
      </p:pic>
      <p:sp>
        <p:nvSpPr>
          <p:cNvPr id="5" name="TextBox 4">
            <a:extLst>
              <a:ext uri="{FF2B5EF4-FFF2-40B4-BE49-F238E27FC236}">
                <a16:creationId xmlns:a16="http://schemas.microsoft.com/office/drawing/2014/main" id="{306781AC-368C-AF62-F181-5D9C7DC52368}"/>
              </a:ext>
            </a:extLst>
          </p:cNvPr>
          <p:cNvSpPr txBox="1"/>
          <p:nvPr/>
        </p:nvSpPr>
        <p:spPr>
          <a:xfrm>
            <a:off x="952226" y="1690688"/>
            <a:ext cx="2232934" cy="369332"/>
          </a:xfrm>
          <a:prstGeom prst="rect">
            <a:avLst/>
          </a:prstGeom>
          <a:solidFill>
            <a:schemeClr val="accent4"/>
          </a:solidFill>
        </p:spPr>
        <p:txBody>
          <a:bodyPr wrap="square">
            <a:spAutoFit/>
          </a:bodyPr>
          <a:lstStyle/>
          <a:p>
            <a:r>
              <a:rPr lang="en-GB" dirty="0"/>
              <a:t>compress a folder</a:t>
            </a:r>
            <a:endParaRPr lang="en-US" dirty="0"/>
          </a:p>
        </p:txBody>
      </p:sp>
      <p:sp>
        <p:nvSpPr>
          <p:cNvPr id="7" name="TextBox 6">
            <a:extLst>
              <a:ext uri="{FF2B5EF4-FFF2-40B4-BE49-F238E27FC236}">
                <a16:creationId xmlns:a16="http://schemas.microsoft.com/office/drawing/2014/main" id="{27FA704E-AA91-4149-1094-977628B7094D}"/>
              </a:ext>
            </a:extLst>
          </p:cNvPr>
          <p:cNvSpPr txBox="1"/>
          <p:nvPr/>
        </p:nvSpPr>
        <p:spPr>
          <a:xfrm>
            <a:off x="5410474" y="3243918"/>
            <a:ext cx="5829300" cy="1200329"/>
          </a:xfrm>
          <a:prstGeom prst="rect">
            <a:avLst/>
          </a:prstGeom>
          <a:solidFill>
            <a:schemeClr val="accent4">
              <a:lumMod val="20000"/>
              <a:lumOff val="80000"/>
            </a:schemeClr>
          </a:solidFill>
        </p:spPr>
        <p:txBody>
          <a:bodyPr wrap="square">
            <a:spAutoFit/>
          </a:bodyPr>
          <a:lstStyle/>
          <a:p>
            <a:r>
              <a:rPr lang="en-GB" dirty="0"/>
              <a:t>-c: Create a new archive.</a:t>
            </a:r>
          </a:p>
          <a:p>
            <a:r>
              <a:rPr lang="en-GB" dirty="0"/>
              <a:t>-z: Compress the archive using </a:t>
            </a:r>
            <a:r>
              <a:rPr lang="en-GB" dirty="0" err="1"/>
              <a:t>gzip</a:t>
            </a:r>
            <a:r>
              <a:rPr lang="en-GB" dirty="0"/>
              <a:t> (creates a .tar.gz file).</a:t>
            </a:r>
          </a:p>
          <a:p>
            <a:r>
              <a:rPr lang="en-GB" dirty="0"/>
              <a:t>-v: Verbose mode (shows the files being processed).</a:t>
            </a:r>
          </a:p>
          <a:p>
            <a:r>
              <a:rPr lang="en-GB" dirty="0"/>
              <a:t>-f: Specify the archive file name.</a:t>
            </a:r>
            <a:endParaRPr lang="en-US" dirty="0"/>
          </a:p>
        </p:txBody>
      </p:sp>
    </p:spTree>
    <p:extLst>
      <p:ext uri="{BB962C8B-B14F-4D97-AF65-F5344CB8AC3E}">
        <p14:creationId xmlns:p14="http://schemas.microsoft.com/office/powerpoint/2010/main" val="1401197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DCE69-7426-A4D7-A5BF-2228F61C311B}"/>
              </a:ext>
            </a:extLst>
          </p:cNvPr>
          <p:cNvPicPr>
            <a:picLocks noChangeAspect="1"/>
          </p:cNvPicPr>
          <p:nvPr/>
        </p:nvPicPr>
        <p:blipFill>
          <a:blip r:embed="rId2"/>
          <a:stretch>
            <a:fillRect/>
          </a:stretch>
        </p:blipFill>
        <p:spPr>
          <a:xfrm>
            <a:off x="1039849" y="2044780"/>
            <a:ext cx="6469941" cy="1021168"/>
          </a:xfrm>
          <a:prstGeom prst="rect">
            <a:avLst/>
          </a:prstGeom>
        </p:spPr>
      </p:pic>
      <p:sp>
        <p:nvSpPr>
          <p:cNvPr id="5" name="TextBox 4">
            <a:extLst>
              <a:ext uri="{FF2B5EF4-FFF2-40B4-BE49-F238E27FC236}">
                <a16:creationId xmlns:a16="http://schemas.microsoft.com/office/drawing/2014/main" id="{2129C34D-1B2A-6327-A63F-02C1859310CA}"/>
              </a:ext>
            </a:extLst>
          </p:cNvPr>
          <p:cNvSpPr txBox="1"/>
          <p:nvPr/>
        </p:nvSpPr>
        <p:spPr>
          <a:xfrm>
            <a:off x="1039849" y="1675448"/>
            <a:ext cx="2232934" cy="369332"/>
          </a:xfrm>
          <a:prstGeom prst="rect">
            <a:avLst/>
          </a:prstGeom>
          <a:solidFill>
            <a:schemeClr val="accent4"/>
          </a:solidFill>
        </p:spPr>
        <p:txBody>
          <a:bodyPr wrap="square">
            <a:spAutoFit/>
          </a:bodyPr>
          <a:lstStyle/>
          <a:p>
            <a:r>
              <a:rPr lang="en-GB" dirty="0"/>
              <a:t>compress a folder</a:t>
            </a:r>
            <a:endParaRPr lang="en-US" dirty="0"/>
          </a:p>
        </p:txBody>
      </p:sp>
      <p:sp>
        <p:nvSpPr>
          <p:cNvPr id="8" name="TextBox 7">
            <a:extLst>
              <a:ext uri="{FF2B5EF4-FFF2-40B4-BE49-F238E27FC236}">
                <a16:creationId xmlns:a16="http://schemas.microsoft.com/office/drawing/2014/main" id="{2CA82C00-C679-B29B-9F9E-D2AFFC2A2BE6}"/>
              </a:ext>
            </a:extLst>
          </p:cNvPr>
          <p:cNvSpPr txBox="1"/>
          <p:nvPr/>
        </p:nvSpPr>
        <p:spPr>
          <a:xfrm>
            <a:off x="937260" y="3330388"/>
            <a:ext cx="3589020" cy="646331"/>
          </a:xfrm>
          <a:prstGeom prst="rect">
            <a:avLst/>
          </a:prstGeom>
          <a:solidFill>
            <a:schemeClr val="accent4">
              <a:lumMod val="20000"/>
              <a:lumOff val="80000"/>
            </a:schemeClr>
          </a:solidFill>
        </p:spPr>
        <p:txBody>
          <a:bodyPr wrap="square">
            <a:spAutoFit/>
          </a:bodyPr>
          <a:lstStyle/>
          <a:p>
            <a:r>
              <a:rPr lang="en-GB" dirty="0"/>
              <a:t>-x: Extract files.</a:t>
            </a:r>
          </a:p>
          <a:p>
            <a:r>
              <a:rPr lang="en-GB" dirty="0"/>
              <a:t>-z: Decompress using </a:t>
            </a:r>
            <a:r>
              <a:rPr lang="en-GB" dirty="0" err="1"/>
              <a:t>gzip</a:t>
            </a:r>
            <a:r>
              <a:rPr lang="en-GB" dirty="0"/>
              <a:t>.</a:t>
            </a:r>
            <a:endParaRPr lang="en-US" dirty="0"/>
          </a:p>
        </p:txBody>
      </p:sp>
    </p:spTree>
    <p:extLst>
      <p:ext uri="{BB962C8B-B14F-4D97-AF65-F5344CB8AC3E}">
        <p14:creationId xmlns:p14="http://schemas.microsoft.com/office/powerpoint/2010/main" val="41043333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825"/>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232191"/>
            <a:ext cx="6096000" cy="318100"/>
          </a:xfrm>
          <a:prstGeom prst="rect">
            <a:avLst/>
          </a:prstGeom>
        </p:spPr>
        <p:txBody>
          <a:bodyPr>
            <a:spAutoFit/>
          </a:bodyPr>
          <a:lstStyle/>
          <a:p>
            <a:r>
              <a:rPr lang="en-US" sz="1467" dirty="0"/>
              <a:t>http://home.easy-key.info/images/stories/file_structure.gif</a:t>
            </a:r>
          </a:p>
        </p:txBody>
      </p:sp>
    </p:spTree>
    <p:extLst>
      <p:ext uri="{BB962C8B-B14F-4D97-AF65-F5344CB8AC3E}">
        <p14:creationId xmlns:p14="http://schemas.microsoft.com/office/powerpoint/2010/main" val="128389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3"/>
          <a:stretch>
            <a:fillRect/>
          </a:stretch>
        </p:blipFill>
        <p:spPr>
          <a:xfrm>
            <a:off x="5433557" y="2260354"/>
            <a:ext cx="5624230" cy="3374538"/>
          </a:xfrm>
          <a:prstGeom prst="rect">
            <a:avLst/>
          </a:prstGeom>
        </p:spPr>
      </p:pic>
      <p:sp>
        <p:nvSpPr>
          <p:cNvPr id="3" name="TextBox 2">
            <a:extLst>
              <a:ext uri="{FF2B5EF4-FFF2-40B4-BE49-F238E27FC236}">
                <a16:creationId xmlns:a16="http://schemas.microsoft.com/office/drawing/2014/main" id="{57C43E80-8623-C847-A90C-D8DA224DBE77}"/>
              </a:ext>
            </a:extLst>
          </p:cNvPr>
          <p:cNvSpPr txBox="1"/>
          <p:nvPr/>
        </p:nvSpPr>
        <p:spPr>
          <a:xfrm>
            <a:off x="1010050" y="2338509"/>
            <a:ext cx="3830001" cy="830997"/>
          </a:xfrm>
          <a:prstGeom prst="rect">
            <a:avLst/>
          </a:prstGeom>
          <a:noFill/>
        </p:spPr>
        <p:txBody>
          <a:bodyPr wrap="square">
            <a:spAutoFit/>
          </a:bodyPr>
          <a:lstStyle/>
          <a:p>
            <a:r>
              <a:rPr lang="en-US" sz="2400" b="1" dirty="0"/>
              <a:t>Assumption</a:t>
            </a:r>
            <a:r>
              <a:rPr lang="en-US" sz="2400" dirty="0"/>
              <a:t>: One person rents one or multiple boxes.</a:t>
            </a:r>
            <a:endParaRPr lang="en-US" sz="2800" dirty="0"/>
          </a:p>
        </p:txBody>
      </p:sp>
      <p:sp>
        <p:nvSpPr>
          <p:cNvPr id="15" name="Title 14">
            <a:extLst>
              <a:ext uri="{FF2B5EF4-FFF2-40B4-BE49-F238E27FC236}">
                <a16:creationId xmlns:a16="http://schemas.microsoft.com/office/drawing/2014/main" id="{015251E9-4A97-4948-2DFA-685463E81EDA}"/>
              </a:ext>
            </a:extLst>
          </p:cNvPr>
          <p:cNvSpPr>
            <a:spLocks noGrp="1"/>
          </p:cNvSpPr>
          <p:nvPr>
            <p:ph type="title"/>
          </p:nvPr>
        </p:nvSpPr>
        <p:spPr>
          <a:xfrm>
            <a:off x="838200" y="507115"/>
            <a:ext cx="10515600" cy="1325563"/>
          </a:xfrm>
        </p:spPr>
        <p:txBody>
          <a:bodyPr/>
          <a:lstStyle/>
          <a:p>
            <a:r>
              <a:rPr lang="en-GB" dirty="0"/>
              <a:t>Manage files vs. manage storage boxes</a:t>
            </a:r>
            <a:endParaRPr lang="en-US" dirty="0"/>
          </a:p>
        </p:txBody>
      </p:sp>
      <p:graphicFrame>
        <p:nvGraphicFramePr>
          <p:cNvPr id="16" name="Table 16">
            <a:extLst>
              <a:ext uri="{FF2B5EF4-FFF2-40B4-BE49-F238E27FC236}">
                <a16:creationId xmlns:a16="http://schemas.microsoft.com/office/drawing/2014/main" id="{DFD81F7D-B589-3BA8-AE3B-468B8C93FF68}"/>
              </a:ext>
            </a:extLst>
          </p:cNvPr>
          <p:cNvGraphicFramePr>
            <a:graphicFrameLocks noGrp="1"/>
          </p:cNvGraphicFramePr>
          <p:nvPr>
            <p:extLst>
              <p:ext uri="{D42A27DB-BD31-4B8C-83A1-F6EECF244321}">
                <p14:modId xmlns:p14="http://schemas.microsoft.com/office/powerpoint/2010/main" val="4103654446"/>
              </p:ext>
            </p:extLst>
          </p:nvPr>
        </p:nvGraphicFramePr>
        <p:xfrm>
          <a:off x="1010050" y="3675337"/>
          <a:ext cx="3743570" cy="1112520"/>
        </p:xfrm>
        <a:graphic>
          <a:graphicData uri="http://schemas.openxmlformats.org/drawingml/2006/table">
            <a:tbl>
              <a:tblPr firstRow="1" bandRow="1">
                <a:tableStyleId>{5940675A-B579-460E-94D1-54222C63F5DA}</a:tableStyleId>
              </a:tblPr>
              <a:tblGrid>
                <a:gridCol w="1871785">
                  <a:extLst>
                    <a:ext uri="{9D8B030D-6E8A-4147-A177-3AD203B41FA5}">
                      <a16:colId xmlns:a16="http://schemas.microsoft.com/office/drawing/2014/main" val="1399489213"/>
                    </a:ext>
                  </a:extLst>
                </a:gridCol>
                <a:gridCol w="1871785">
                  <a:extLst>
                    <a:ext uri="{9D8B030D-6E8A-4147-A177-3AD203B41FA5}">
                      <a16:colId xmlns:a16="http://schemas.microsoft.com/office/drawing/2014/main" val="1765312138"/>
                    </a:ext>
                  </a:extLst>
                </a:gridCol>
              </a:tblGrid>
              <a:tr h="370840">
                <a:tc>
                  <a:txBody>
                    <a:bodyPr/>
                    <a:lstStyle/>
                    <a:p>
                      <a:r>
                        <a:rPr lang="en-US" b="1" dirty="0"/>
                        <a:t>Name</a:t>
                      </a:r>
                    </a:p>
                  </a:txBody>
                  <a:tcPr/>
                </a:tc>
                <a:tc>
                  <a:txBody>
                    <a:bodyPr/>
                    <a:lstStyle/>
                    <a:p>
                      <a:r>
                        <a:rPr lang="en-US" sz="1800" b="1" dirty="0"/>
                        <a:t>Boxes ID</a:t>
                      </a:r>
                      <a:endParaRPr lang="en-US" b="1" dirty="0"/>
                    </a:p>
                  </a:txBody>
                  <a:tcPr/>
                </a:tc>
                <a:extLst>
                  <a:ext uri="{0D108BD9-81ED-4DB2-BD59-A6C34878D82A}">
                    <a16:rowId xmlns:a16="http://schemas.microsoft.com/office/drawing/2014/main" val="1425350776"/>
                  </a:ext>
                </a:extLst>
              </a:tr>
              <a:tr h="370840">
                <a:tc>
                  <a:txBody>
                    <a:bodyPr/>
                    <a:lstStyle/>
                    <a:p>
                      <a:r>
                        <a:rPr lang="en-US" dirty="0"/>
                        <a:t>Frank</a:t>
                      </a:r>
                    </a:p>
                  </a:txBody>
                  <a:tcPr/>
                </a:tc>
                <a:tc>
                  <a:txBody>
                    <a:bodyPr/>
                    <a:lstStyle/>
                    <a:p>
                      <a:r>
                        <a:rPr lang="en-US" dirty="0"/>
                        <a:t>1,2,3</a:t>
                      </a:r>
                    </a:p>
                  </a:txBody>
                  <a:tcPr/>
                </a:tc>
                <a:extLst>
                  <a:ext uri="{0D108BD9-81ED-4DB2-BD59-A6C34878D82A}">
                    <a16:rowId xmlns:a16="http://schemas.microsoft.com/office/drawing/2014/main" val="1345171180"/>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1699185"/>
                  </a:ext>
                </a:extLst>
              </a:tr>
            </a:tbl>
          </a:graphicData>
        </a:graphic>
      </p:graphicFrame>
    </p:spTree>
    <p:extLst>
      <p:ext uri="{BB962C8B-B14F-4D97-AF65-F5344CB8AC3E}">
        <p14:creationId xmlns:p14="http://schemas.microsoft.com/office/powerpoint/2010/main" val="735807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6226</TotalTime>
  <Words>1574</Words>
  <Application>Microsoft Office PowerPoint</Application>
  <PresentationFormat>Widescreen</PresentationFormat>
  <Paragraphs>253</Paragraphs>
  <Slides>68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-apple-system</vt:lpstr>
      <vt:lpstr>Söhne</vt:lpstr>
      <vt:lpstr>Arial</vt:lpstr>
      <vt:lpstr>Calibri</vt:lpstr>
      <vt:lpstr>Calibri Light</vt:lpstr>
      <vt:lpstr>OCRB</vt:lpstr>
      <vt:lpstr>Office Theme</vt:lpstr>
      <vt:lpstr>Linux for Digital Forensics </vt:lpstr>
      <vt:lpstr>Overview</vt:lpstr>
      <vt:lpstr>OS and File Systems</vt:lpstr>
      <vt:lpstr>PowerPoint Presentation</vt:lpstr>
      <vt:lpstr>Common features of OS</vt:lpstr>
      <vt:lpstr>File Systems </vt:lpstr>
      <vt:lpstr>PowerPoint Presentation</vt:lpstr>
      <vt:lpstr>File systems used by operating systems</vt:lpstr>
      <vt:lpstr>Manage files vs. manage storage boxes</vt:lpstr>
      <vt:lpstr>PowerPoint Presentation</vt:lpstr>
      <vt:lpstr>Virtual file system (VFS)</vt:lpstr>
      <vt:lpstr>PowerPoint Presentation</vt:lpstr>
      <vt:lpstr>Linux is a VFS</vt:lpstr>
      <vt:lpstr>Linux for digital forensics- Good and Bad </vt:lpstr>
      <vt:lpstr>Open a Linux Terminator</vt:lpstr>
      <vt:lpstr>File inode</vt:lpstr>
      <vt:lpstr>What is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Linux commands are files!</vt:lpstr>
      <vt:lpstr>Path and Path variable </vt:lpstr>
      <vt:lpstr>What is path in a file system?</vt:lpstr>
      <vt:lpstr>Example of paths</vt:lpstr>
      <vt:lpstr>Switch to the parent path using relative path</vt:lpstr>
      <vt:lpstr>Path variable ($PATH)</vt:lpstr>
      <vt:lpstr>Adding a new path (export)</vt:lpstr>
      <vt:lpstr>Persisting the new path (.zshrc) </vt:lpstr>
      <vt:lpstr>Create folders and files</vt:lpstr>
      <vt:lpstr>Create folders (mkdir)</vt:lpstr>
      <vt:lpstr>Delete folders (rmdir)</vt:lpstr>
      <vt:lpstr>Create a new text file (echo)</vt:lpstr>
      <vt:lpstr>Create a file (leafpad)</vt:lpstr>
      <vt:lpstr>File Copy &amp; Deletion</vt:lpstr>
      <vt:lpstr>Copy a file (cp)</vt:lpstr>
      <vt:lpstr>Copy a file to a different location</vt:lpstr>
      <vt:lpstr>Remove a file (rm) </vt:lpstr>
      <vt:lpstr>Rename a file (mv)</vt:lpstr>
      <vt:lpstr>Search for information</vt:lpstr>
      <vt:lpstr>Search for a string in a text file (grep)</vt:lpstr>
      <vt:lpstr>Search for file names that that contains the given string/pattern</vt:lpstr>
      <vt:lpstr>Networking</vt:lpstr>
      <vt:lpstr>Test network connection using domain name</vt:lpstr>
      <vt:lpstr>Test network connection using IP</vt:lpstr>
      <vt:lpstr>List all open TCP ports</vt:lpstr>
      <vt:lpstr>PowerPoint Presentation</vt:lpstr>
      <vt:lpstr>Download a file (wget)</vt:lpstr>
      <vt:lpstr>Create a script file</vt:lpstr>
      <vt:lpstr>Create a simple script file</vt:lpstr>
      <vt:lpstr>Linux Permissions</vt:lpstr>
      <vt:lpstr>Execute a script file in a different folder</vt:lpstr>
      <vt:lpstr>Add a path to the path variable</vt:lpstr>
      <vt:lpstr>Update/Install software</vt:lpstr>
      <vt:lpstr>Update software</vt:lpstr>
      <vt:lpstr>Install  terminator</vt:lpstr>
      <vt:lpstr>PowerPoint Presentation</vt:lpstr>
      <vt:lpstr>Zip/unzip files</vt:lpstr>
      <vt:lpstr>Compress/decompress directory (tar)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8</cp:revision>
  <dcterms:created xsi:type="dcterms:W3CDTF">2020-09-14T14:43:27Z</dcterms:created>
  <dcterms:modified xsi:type="dcterms:W3CDTF">2025-01-24T21:08:34Z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